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5143500" cx="9144000"/>
  <p:notesSz cx="6858000" cy="9144000"/>
  <p:embeddedFontLst>
    <p:embeddedFont>
      <p:font typeface="Cabin"/>
      <p:regular r:id="rId20"/>
      <p:bold r:id="rId21"/>
      <p:italic r:id="rId22"/>
      <p:boldItalic r:id="rId23"/>
    </p:embeddedFont>
    <p:embeddedFont>
      <p:font typeface="Comfortaa"/>
      <p:regular r:id="rId24"/>
      <p:bold r:id="rId25"/>
    </p:embeddedFont>
    <p:embeddedFont>
      <p:font typeface="Alfa Slab One"/>
      <p:regular r:id="rId26"/>
    </p:embeddedFont>
    <p:embeddedFont>
      <p:font typeface="Cabin Condensed"/>
      <p:regular r:id="rId27"/>
      <p:bold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Cabin-regular.fntdata"/><Relationship Id="rId22" Type="http://schemas.openxmlformats.org/officeDocument/2006/relationships/font" Target="fonts/Cabin-italic.fntdata"/><Relationship Id="rId21" Type="http://schemas.openxmlformats.org/officeDocument/2006/relationships/font" Target="fonts/Cabin-bold.fntdata"/><Relationship Id="rId24" Type="http://schemas.openxmlformats.org/officeDocument/2006/relationships/font" Target="fonts/Comfortaa-regular.fntdata"/><Relationship Id="rId23" Type="http://schemas.openxmlformats.org/officeDocument/2006/relationships/font" Target="fonts/Cabin-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AlfaSlabOne-regular.fntdata"/><Relationship Id="rId25" Type="http://schemas.openxmlformats.org/officeDocument/2006/relationships/font" Target="fonts/Comfortaa-bold.fntdata"/><Relationship Id="rId28" Type="http://schemas.openxmlformats.org/officeDocument/2006/relationships/font" Target="fonts/CabinCondensed-bold.fntdata"/><Relationship Id="rId27" Type="http://schemas.openxmlformats.org/officeDocument/2006/relationships/font" Target="fonts/CabinCondensed-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Google Shape;55;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Google Shape;173;g35ed75ccf_01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35ed75ccf_0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35ed75ccf_04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35ed75ccf_0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For more information see notes included with presentation</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g41fd65c791_0_4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41fd65c791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g35ed75ccf_011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35ed75ccf_0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g35ed75ccf_02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35ed75ccf_0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6" name="Shape 226"/>
        <p:cNvGrpSpPr/>
        <p:nvPr/>
      </p:nvGrpSpPr>
      <p:grpSpPr>
        <a:xfrm>
          <a:off x="0" y="0"/>
          <a:ext cx="0" cy="0"/>
          <a:chOff x="0" y="0"/>
          <a:chExt cx="0" cy="0"/>
        </a:xfrm>
      </p:grpSpPr>
      <p:sp>
        <p:nvSpPr>
          <p:cNvPr id="227" name="Google Shape;227;g35ed75ccf_013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35ed75ccf_0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g35f391192_0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35f391192_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3606f1c2d_3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3606f1c2d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g35f391192_0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35f391192_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p: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41fd65c791_0_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41fd65c79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41fd65c791_0_1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41fd65c791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Google Shape;129;g41fd65c791_0_3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41fd65c791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35ed75ccf_05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35ed75ccf_0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more </a:t>
            </a:r>
            <a:r>
              <a:rPr lang="en"/>
              <a:t>information</a:t>
            </a:r>
            <a:r>
              <a:rPr lang="en"/>
              <a:t> see notes included with presentation</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ype="title">
  <p:cSld name="TITLE">
    <p:spTree>
      <p:nvGrpSpPr>
        <p:cNvPr id="9" name="Shape 9"/>
        <p:cNvGrpSpPr/>
        <p:nvPr/>
      </p:nvGrpSpPr>
      <p:grpSpPr>
        <a:xfrm>
          <a:off x="0" y="0"/>
          <a:ext cx="0" cy="0"/>
          <a:chOff x="0" y="0"/>
          <a:chExt cx="0" cy="0"/>
        </a:xfrm>
      </p:grpSpPr>
      <p:sp>
        <p:nvSpPr>
          <p:cNvPr id="10" name="Google Shape;10;p2"/>
          <p:cNvSpPr/>
          <p:nvPr/>
        </p:nvSpPr>
        <p:spPr>
          <a:xfrm>
            <a:off x="361950" y="-571500"/>
            <a:ext cx="6286500" cy="62865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1031425" y="1991850"/>
            <a:ext cx="4947600" cy="1159800"/>
          </a:xfrm>
          <a:prstGeom prst="rect">
            <a:avLst/>
          </a:prstGeom>
        </p:spPr>
        <p:txBody>
          <a:bodyPr anchorCtr="0" anchor="ctr" bIns="91425" lIns="91425" spcFirstLastPara="1" rIns="91425" wrap="square" tIns="91425"/>
          <a:lstStyle>
            <a:lvl1pPr lvl="0" algn="l">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1pPr>
            <a:lvl2pPr lvl="1" algn="l">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2pPr>
            <a:lvl3pPr lvl="2" algn="l">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3pPr>
            <a:lvl4pPr lvl="3" algn="l">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4pPr>
            <a:lvl5pPr lvl="4" algn="l">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5pPr>
            <a:lvl6pPr lvl="5" algn="l">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6pPr>
            <a:lvl7pPr lvl="6" algn="l">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7pPr>
            <a:lvl8pPr lvl="7" algn="l">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8pPr>
            <a:lvl9pPr lvl="8" algn="l">
              <a:spcBef>
                <a:spcPts val="0"/>
              </a:spcBef>
              <a:spcAft>
                <a:spcPts val="0"/>
              </a:spcAft>
              <a:buClr>
                <a:srgbClr val="FFFFFF"/>
              </a:buClr>
              <a:buSzPts val="6000"/>
              <a:buFont typeface="Cabin Condensed"/>
              <a:buNone/>
              <a:defRPr sz="6000">
                <a:solidFill>
                  <a:srgbClr val="FFFFFF"/>
                </a:solidFill>
                <a:latin typeface="Cabin Condensed"/>
                <a:ea typeface="Cabin Condensed"/>
                <a:cs typeface="Cabin Condensed"/>
                <a:sym typeface="Cabin Condensed"/>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letely blank">
  <p:cSld name="BLANK_2">
    <p:spTree>
      <p:nvGrpSpPr>
        <p:cNvPr id="49" name="Shape 49"/>
        <p:cNvGrpSpPr/>
        <p:nvPr/>
      </p:nvGrpSpPr>
      <p:grpSpPr>
        <a:xfrm>
          <a:off x="0" y="0"/>
          <a:ext cx="0" cy="0"/>
          <a:chOff x="0" y="0"/>
          <a:chExt cx="0" cy="0"/>
        </a:xfrm>
      </p:grpSpPr>
      <p:sp>
        <p:nvSpPr>
          <p:cNvPr id="50" name="Google Shape;50;p11"/>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Inverse">
  <p:cSld name="BLANK_1">
    <p:bg>
      <p:bgPr>
        <a:solidFill>
          <a:srgbClr val="000000"/>
        </a:solidFill>
      </p:bgPr>
    </p:bg>
    <p:spTree>
      <p:nvGrpSpPr>
        <p:cNvPr id="51" name="Shape 51"/>
        <p:cNvGrpSpPr/>
        <p:nvPr/>
      </p:nvGrpSpPr>
      <p:grpSpPr>
        <a:xfrm>
          <a:off x="0" y="0"/>
          <a:ext cx="0" cy="0"/>
          <a:chOff x="0" y="0"/>
          <a:chExt cx="0" cy="0"/>
        </a:xfrm>
      </p:grpSpPr>
      <p:sp>
        <p:nvSpPr>
          <p:cNvPr id="52" name="Google Shape;52;p12"/>
          <p:cNvSpPr/>
          <p:nvPr/>
        </p:nvSpPr>
        <p:spPr>
          <a:xfrm>
            <a:off x="361950" y="-571500"/>
            <a:ext cx="6286500" cy="6286500"/>
          </a:xfrm>
          <a:prstGeom prst="ellipse">
            <a:avLst/>
          </a:pr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highlight>
                <a:srgbClr val="FFFF00"/>
              </a:highlight>
            </a:endParaRPr>
          </a:p>
        </p:txBody>
      </p:sp>
      <p:sp>
        <p:nvSpPr>
          <p:cNvPr id="53" name="Google Shape;53;p12"/>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solidFill>
                  <a:srgbClr val="FFFF00"/>
                </a:solidFill>
              </a:defRPr>
            </a:lvl1pPr>
            <a:lvl2pPr lvl="1">
              <a:buNone/>
              <a:defRPr>
                <a:solidFill>
                  <a:srgbClr val="FFFF00"/>
                </a:solidFill>
              </a:defRPr>
            </a:lvl2pPr>
            <a:lvl3pPr lvl="2">
              <a:buNone/>
              <a:defRPr>
                <a:solidFill>
                  <a:srgbClr val="FFFF00"/>
                </a:solidFill>
              </a:defRPr>
            </a:lvl3pPr>
            <a:lvl4pPr lvl="3">
              <a:buNone/>
              <a:defRPr>
                <a:solidFill>
                  <a:srgbClr val="FFFF00"/>
                </a:solidFill>
              </a:defRPr>
            </a:lvl4pPr>
            <a:lvl5pPr lvl="4">
              <a:buNone/>
              <a:defRPr>
                <a:solidFill>
                  <a:srgbClr val="FFFF00"/>
                </a:solidFill>
              </a:defRPr>
            </a:lvl5pPr>
            <a:lvl6pPr lvl="5">
              <a:buNone/>
              <a:defRPr>
                <a:solidFill>
                  <a:srgbClr val="FFFF00"/>
                </a:solidFill>
              </a:defRPr>
            </a:lvl6pPr>
            <a:lvl7pPr lvl="6">
              <a:buNone/>
              <a:defRPr>
                <a:solidFill>
                  <a:srgbClr val="FFFF00"/>
                </a:solidFill>
              </a:defRPr>
            </a:lvl7pPr>
            <a:lvl8pPr lvl="7">
              <a:buNone/>
              <a:defRPr>
                <a:solidFill>
                  <a:srgbClr val="FFFF00"/>
                </a:solidFill>
              </a:defRPr>
            </a:lvl8pPr>
            <a:lvl9pPr lvl="8">
              <a:buNone/>
              <a:defRPr>
                <a:solidFill>
                  <a:srgbClr val="FFFF00"/>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ubtitle">
  <p:cSld name="TITLE_1">
    <p:spTree>
      <p:nvGrpSpPr>
        <p:cNvPr id="12" name="Shape 12"/>
        <p:cNvGrpSpPr/>
        <p:nvPr/>
      </p:nvGrpSpPr>
      <p:grpSpPr>
        <a:xfrm>
          <a:off x="0" y="0"/>
          <a:ext cx="0" cy="0"/>
          <a:chOff x="0" y="0"/>
          <a:chExt cx="0" cy="0"/>
        </a:xfrm>
      </p:grpSpPr>
      <p:sp>
        <p:nvSpPr>
          <p:cNvPr id="13" name="Google Shape;13;p3"/>
          <p:cNvSpPr/>
          <p:nvPr/>
        </p:nvSpPr>
        <p:spPr>
          <a:xfrm>
            <a:off x="2266950" y="266700"/>
            <a:ext cx="4610100" cy="4610100"/>
          </a:xfrm>
          <a:prstGeom prst="ellipse">
            <a:avLst/>
          </a:prstGeom>
          <a:noFill/>
          <a:ln cap="flat" cmpd="sng" w="7620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3"/>
          <p:cNvSpPr txBox="1"/>
          <p:nvPr>
            <p:ph type="ctrTitle"/>
          </p:nvPr>
        </p:nvSpPr>
        <p:spPr>
          <a:xfrm>
            <a:off x="2733675" y="2116750"/>
            <a:ext cx="3676500" cy="1159800"/>
          </a:xfrm>
          <a:prstGeom prst="rect">
            <a:avLst/>
          </a:prstGeom>
        </p:spPr>
        <p:txBody>
          <a:bodyPr anchorCtr="0" anchor="b" bIns="91425" lIns="91425" spcFirstLastPara="1" rIns="91425" wrap="square" tIns="91425"/>
          <a:lstStyle>
            <a:lvl1pPr lvl="0" rtl="0" algn="ctr">
              <a:spcBef>
                <a:spcPts val="0"/>
              </a:spcBef>
              <a:spcAft>
                <a:spcPts val="0"/>
              </a:spcAft>
              <a:buClr>
                <a:srgbClr val="000000"/>
              </a:buClr>
              <a:buSzPts val="4800"/>
              <a:buNone/>
              <a:defRPr sz="4800">
                <a:solidFill>
                  <a:srgbClr val="000000"/>
                </a:solidFill>
              </a:defRPr>
            </a:lvl1pPr>
            <a:lvl2pPr lvl="1" rtl="0" algn="ctr">
              <a:spcBef>
                <a:spcPts val="0"/>
              </a:spcBef>
              <a:spcAft>
                <a:spcPts val="0"/>
              </a:spcAft>
              <a:buClr>
                <a:srgbClr val="000000"/>
              </a:buClr>
              <a:buSzPts val="4800"/>
              <a:buNone/>
              <a:defRPr sz="4800">
                <a:solidFill>
                  <a:srgbClr val="000000"/>
                </a:solidFill>
              </a:defRPr>
            </a:lvl2pPr>
            <a:lvl3pPr lvl="2" rtl="0" algn="ctr">
              <a:spcBef>
                <a:spcPts val="0"/>
              </a:spcBef>
              <a:spcAft>
                <a:spcPts val="0"/>
              </a:spcAft>
              <a:buClr>
                <a:srgbClr val="000000"/>
              </a:buClr>
              <a:buSzPts val="4800"/>
              <a:buNone/>
              <a:defRPr sz="4800">
                <a:solidFill>
                  <a:srgbClr val="000000"/>
                </a:solidFill>
              </a:defRPr>
            </a:lvl3pPr>
            <a:lvl4pPr lvl="3" rtl="0" algn="ctr">
              <a:spcBef>
                <a:spcPts val="0"/>
              </a:spcBef>
              <a:spcAft>
                <a:spcPts val="0"/>
              </a:spcAft>
              <a:buClr>
                <a:srgbClr val="000000"/>
              </a:buClr>
              <a:buSzPts val="4800"/>
              <a:buNone/>
              <a:defRPr sz="4800">
                <a:solidFill>
                  <a:srgbClr val="000000"/>
                </a:solidFill>
              </a:defRPr>
            </a:lvl4pPr>
            <a:lvl5pPr lvl="4" rtl="0" algn="ctr">
              <a:spcBef>
                <a:spcPts val="0"/>
              </a:spcBef>
              <a:spcAft>
                <a:spcPts val="0"/>
              </a:spcAft>
              <a:buClr>
                <a:srgbClr val="000000"/>
              </a:buClr>
              <a:buSzPts val="4800"/>
              <a:buNone/>
              <a:defRPr sz="4800">
                <a:solidFill>
                  <a:srgbClr val="000000"/>
                </a:solidFill>
              </a:defRPr>
            </a:lvl5pPr>
            <a:lvl6pPr lvl="5" rtl="0" algn="ctr">
              <a:spcBef>
                <a:spcPts val="0"/>
              </a:spcBef>
              <a:spcAft>
                <a:spcPts val="0"/>
              </a:spcAft>
              <a:buClr>
                <a:srgbClr val="000000"/>
              </a:buClr>
              <a:buSzPts val="4800"/>
              <a:buNone/>
              <a:defRPr sz="4800">
                <a:solidFill>
                  <a:srgbClr val="000000"/>
                </a:solidFill>
              </a:defRPr>
            </a:lvl6pPr>
            <a:lvl7pPr lvl="6" rtl="0" algn="ctr">
              <a:spcBef>
                <a:spcPts val="0"/>
              </a:spcBef>
              <a:spcAft>
                <a:spcPts val="0"/>
              </a:spcAft>
              <a:buClr>
                <a:srgbClr val="000000"/>
              </a:buClr>
              <a:buSzPts val="4800"/>
              <a:buNone/>
              <a:defRPr sz="4800">
                <a:solidFill>
                  <a:srgbClr val="000000"/>
                </a:solidFill>
              </a:defRPr>
            </a:lvl7pPr>
            <a:lvl8pPr lvl="7" rtl="0" algn="ctr">
              <a:spcBef>
                <a:spcPts val="0"/>
              </a:spcBef>
              <a:spcAft>
                <a:spcPts val="0"/>
              </a:spcAft>
              <a:buClr>
                <a:srgbClr val="000000"/>
              </a:buClr>
              <a:buSzPts val="4800"/>
              <a:buNone/>
              <a:defRPr sz="4800">
                <a:solidFill>
                  <a:srgbClr val="000000"/>
                </a:solidFill>
              </a:defRPr>
            </a:lvl8pPr>
            <a:lvl9pPr lvl="8" rtl="0" algn="ctr">
              <a:spcBef>
                <a:spcPts val="0"/>
              </a:spcBef>
              <a:spcAft>
                <a:spcPts val="0"/>
              </a:spcAft>
              <a:buClr>
                <a:srgbClr val="000000"/>
              </a:buClr>
              <a:buSzPts val="4800"/>
              <a:buNone/>
              <a:defRPr sz="4800">
                <a:solidFill>
                  <a:srgbClr val="000000"/>
                </a:solidFill>
              </a:defRPr>
            </a:lvl9pPr>
          </a:lstStyle>
          <a:p/>
        </p:txBody>
      </p:sp>
      <p:sp>
        <p:nvSpPr>
          <p:cNvPr id="15" name="Google Shape;15;p3"/>
          <p:cNvSpPr txBox="1"/>
          <p:nvPr>
            <p:ph idx="1" type="subTitle"/>
          </p:nvPr>
        </p:nvSpPr>
        <p:spPr>
          <a:xfrm>
            <a:off x="3143250" y="3373450"/>
            <a:ext cx="2857500" cy="784800"/>
          </a:xfrm>
          <a:prstGeom prst="rect">
            <a:avLst/>
          </a:prstGeom>
        </p:spPr>
        <p:txBody>
          <a:bodyPr anchorCtr="0" anchor="t" bIns="91425" lIns="91425" spcFirstLastPara="1" rIns="91425" wrap="square" tIns="91425"/>
          <a:lstStyle>
            <a:lvl1pPr lvl="0" rtl="0" algn="ctr">
              <a:spcBef>
                <a:spcPts val="0"/>
              </a:spcBef>
              <a:spcAft>
                <a:spcPts val="0"/>
              </a:spcAft>
              <a:buClr>
                <a:srgbClr val="FFFFFF"/>
              </a:buClr>
              <a:buSzPts val="2400"/>
              <a:buNone/>
              <a:defRPr sz="2400">
                <a:solidFill>
                  <a:srgbClr val="FFFFFF"/>
                </a:solidFill>
                <a:highlight>
                  <a:srgbClr val="000000"/>
                </a:highlight>
              </a:defRPr>
            </a:lvl1pPr>
            <a:lvl2pPr lvl="1" rtl="0" algn="ctr">
              <a:spcBef>
                <a:spcPts val="0"/>
              </a:spcBef>
              <a:spcAft>
                <a:spcPts val="0"/>
              </a:spcAft>
              <a:buClr>
                <a:srgbClr val="FFFFFF"/>
              </a:buClr>
              <a:buSzPts val="2400"/>
              <a:buNone/>
              <a:defRPr>
                <a:solidFill>
                  <a:srgbClr val="FFFFFF"/>
                </a:solidFill>
                <a:highlight>
                  <a:srgbClr val="000000"/>
                </a:highlight>
              </a:defRPr>
            </a:lvl2pPr>
            <a:lvl3pPr lvl="2" rtl="0" algn="ctr">
              <a:spcBef>
                <a:spcPts val="0"/>
              </a:spcBef>
              <a:spcAft>
                <a:spcPts val="0"/>
              </a:spcAft>
              <a:buClr>
                <a:srgbClr val="FFFFFF"/>
              </a:buClr>
              <a:buSzPts val="2400"/>
              <a:buNone/>
              <a:defRPr>
                <a:solidFill>
                  <a:srgbClr val="FFFFFF"/>
                </a:solidFill>
                <a:highlight>
                  <a:srgbClr val="000000"/>
                </a:highlight>
              </a:defRPr>
            </a:lvl3pPr>
            <a:lvl4pPr lvl="3" rtl="0" algn="ctr">
              <a:spcBef>
                <a:spcPts val="0"/>
              </a:spcBef>
              <a:spcAft>
                <a:spcPts val="0"/>
              </a:spcAft>
              <a:buClr>
                <a:srgbClr val="FFFFFF"/>
              </a:buClr>
              <a:buSzPts val="2400"/>
              <a:buNone/>
              <a:defRPr sz="2400">
                <a:solidFill>
                  <a:srgbClr val="FFFFFF"/>
                </a:solidFill>
                <a:highlight>
                  <a:srgbClr val="000000"/>
                </a:highlight>
              </a:defRPr>
            </a:lvl4pPr>
            <a:lvl5pPr lvl="4" rtl="0" algn="ctr">
              <a:spcBef>
                <a:spcPts val="0"/>
              </a:spcBef>
              <a:spcAft>
                <a:spcPts val="0"/>
              </a:spcAft>
              <a:buClr>
                <a:srgbClr val="FFFFFF"/>
              </a:buClr>
              <a:buSzPts val="2400"/>
              <a:buNone/>
              <a:defRPr sz="2400">
                <a:solidFill>
                  <a:srgbClr val="FFFFFF"/>
                </a:solidFill>
                <a:highlight>
                  <a:srgbClr val="000000"/>
                </a:highlight>
              </a:defRPr>
            </a:lvl5pPr>
            <a:lvl6pPr lvl="5" rtl="0" algn="ctr">
              <a:spcBef>
                <a:spcPts val="0"/>
              </a:spcBef>
              <a:spcAft>
                <a:spcPts val="0"/>
              </a:spcAft>
              <a:buClr>
                <a:srgbClr val="FFFFFF"/>
              </a:buClr>
              <a:buSzPts val="2400"/>
              <a:buNone/>
              <a:defRPr sz="2400">
                <a:solidFill>
                  <a:srgbClr val="FFFFFF"/>
                </a:solidFill>
                <a:highlight>
                  <a:srgbClr val="000000"/>
                </a:highlight>
              </a:defRPr>
            </a:lvl6pPr>
            <a:lvl7pPr lvl="6" rtl="0" algn="ctr">
              <a:spcBef>
                <a:spcPts val="0"/>
              </a:spcBef>
              <a:spcAft>
                <a:spcPts val="0"/>
              </a:spcAft>
              <a:buClr>
                <a:srgbClr val="FFFFFF"/>
              </a:buClr>
              <a:buSzPts val="2400"/>
              <a:buNone/>
              <a:defRPr sz="2400">
                <a:solidFill>
                  <a:srgbClr val="FFFFFF"/>
                </a:solidFill>
                <a:highlight>
                  <a:srgbClr val="000000"/>
                </a:highlight>
              </a:defRPr>
            </a:lvl7pPr>
            <a:lvl8pPr lvl="7" rtl="0" algn="ctr">
              <a:spcBef>
                <a:spcPts val="0"/>
              </a:spcBef>
              <a:spcAft>
                <a:spcPts val="0"/>
              </a:spcAft>
              <a:buClr>
                <a:srgbClr val="FFFFFF"/>
              </a:buClr>
              <a:buSzPts val="2400"/>
              <a:buNone/>
              <a:defRPr sz="2400">
                <a:solidFill>
                  <a:srgbClr val="FFFFFF"/>
                </a:solidFill>
                <a:highlight>
                  <a:srgbClr val="000000"/>
                </a:highlight>
              </a:defRPr>
            </a:lvl8pPr>
            <a:lvl9pPr lvl="8" rtl="0" algn="ctr">
              <a:spcBef>
                <a:spcPts val="0"/>
              </a:spcBef>
              <a:spcAft>
                <a:spcPts val="0"/>
              </a:spcAft>
              <a:buClr>
                <a:srgbClr val="FFFFFF"/>
              </a:buClr>
              <a:buSzPts val="2400"/>
              <a:buNone/>
              <a:defRPr sz="2400">
                <a:solidFill>
                  <a:srgbClr val="FFFFFF"/>
                </a:solidFill>
                <a:highlight>
                  <a:srgbClr val="000000"/>
                </a:highlight>
              </a:defRPr>
            </a:lvl9pPr>
          </a:lstStyle>
          <a:p/>
        </p:txBody>
      </p:sp>
      <p:sp>
        <p:nvSpPr>
          <p:cNvPr id="16" name="Google Shape;16;p3"/>
          <p:cNvSpPr txBox="1"/>
          <p:nvPr>
            <p:ph idx="12" type="sldNum"/>
          </p:nvPr>
        </p:nvSpPr>
        <p:spPr>
          <a:xfrm>
            <a:off x="4297650" y="4445051"/>
            <a:ext cx="548700" cy="393600"/>
          </a:xfrm>
          <a:prstGeom prst="rect">
            <a:avLst/>
          </a:prstGeom>
        </p:spPr>
        <p:txBody>
          <a:bodyPr anchorCtr="0" anchor="t" bIns="91425" lIns="91425" spcFirstLastPara="1" rIns="91425" wrap="square" tIns="91425">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p:cSld name="TITLE_1_1">
    <p:bg>
      <p:bgPr>
        <a:solidFill>
          <a:srgbClr val="000000"/>
        </a:solidFill>
      </p:bgPr>
    </p:bg>
    <p:spTree>
      <p:nvGrpSpPr>
        <p:cNvPr id="17" name="Shape 17"/>
        <p:cNvGrpSpPr/>
        <p:nvPr/>
      </p:nvGrpSpPr>
      <p:grpSpPr>
        <a:xfrm>
          <a:off x="0" y="0"/>
          <a:ext cx="0" cy="0"/>
          <a:chOff x="0" y="0"/>
          <a:chExt cx="0" cy="0"/>
        </a:xfrm>
      </p:grpSpPr>
      <p:sp>
        <p:nvSpPr>
          <p:cNvPr id="18" name="Google Shape;18;p4"/>
          <p:cNvSpPr txBox="1"/>
          <p:nvPr>
            <p:ph idx="1" type="body"/>
          </p:nvPr>
        </p:nvSpPr>
        <p:spPr>
          <a:xfrm>
            <a:off x="2676525" y="1247775"/>
            <a:ext cx="4905300" cy="819900"/>
          </a:xfrm>
          <a:prstGeom prst="rect">
            <a:avLst/>
          </a:prstGeom>
        </p:spPr>
        <p:txBody>
          <a:bodyPr anchorCtr="0" anchor="t" bIns="91425" lIns="91425" spcFirstLastPara="1" rIns="91425" wrap="square" tIns="91425"/>
          <a:lstStyle>
            <a:lvl1pPr indent="-419100" lvl="0" marL="457200" rtl="0">
              <a:spcBef>
                <a:spcPts val="600"/>
              </a:spcBef>
              <a:spcAft>
                <a:spcPts val="0"/>
              </a:spcAft>
              <a:buClr>
                <a:srgbClr val="000000"/>
              </a:buClr>
              <a:buSzPts val="3000"/>
              <a:buChar char="⊙"/>
              <a:defRPr>
                <a:solidFill>
                  <a:srgbClr val="000000"/>
                </a:solidFill>
                <a:highlight>
                  <a:srgbClr val="FFFF00"/>
                </a:highlight>
              </a:defRPr>
            </a:lvl1pPr>
            <a:lvl2pPr indent="-381000" lvl="1" marL="914400" rtl="0">
              <a:spcBef>
                <a:spcPts val="0"/>
              </a:spcBef>
              <a:spcAft>
                <a:spcPts val="0"/>
              </a:spcAft>
              <a:buClr>
                <a:srgbClr val="000000"/>
              </a:buClr>
              <a:buSzPts val="2400"/>
              <a:buChar char="○"/>
              <a:defRPr>
                <a:solidFill>
                  <a:srgbClr val="000000"/>
                </a:solidFill>
                <a:highlight>
                  <a:srgbClr val="FFFF00"/>
                </a:highlight>
              </a:defRPr>
            </a:lvl2pPr>
            <a:lvl3pPr indent="-381000" lvl="2" marL="1371600" rtl="0">
              <a:spcBef>
                <a:spcPts val="0"/>
              </a:spcBef>
              <a:spcAft>
                <a:spcPts val="0"/>
              </a:spcAft>
              <a:buClr>
                <a:srgbClr val="000000"/>
              </a:buClr>
              <a:buSzPts val="2400"/>
              <a:buChar char="■"/>
              <a:defRPr>
                <a:solidFill>
                  <a:srgbClr val="000000"/>
                </a:solidFill>
                <a:highlight>
                  <a:srgbClr val="FFFF00"/>
                </a:highlight>
              </a:defRPr>
            </a:lvl3pPr>
            <a:lvl4pPr indent="-342900" lvl="3" marL="1828800" rtl="0">
              <a:spcBef>
                <a:spcPts val="0"/>
              </a:spcBef>
              <a:spcAft>
                <a:spcPts val="0"/>
              </a:spcAft>
              <a:buClr>
                <a:srgbClr val="000000"/>
              </a:buClr>
              <a:buSzPts val="1800"/>
              <a:buChar char="●"/>
              <a:defRPr>
                <a:solidFill>
                  <a:srgbClr val="000000"/>
                </a:solidFill>
                <a:highlight>
                  <a:srgbClr val="FFFF00"/>
                </a:highlight>
              </a:defRPr>
            </a:lvl4pPr>
            <a:lvl5pPr indent="-342900" lvl="4" marL="2286000" rtl="0">
              <a:spcBef>
                <a:spcPts val="0"/>
              </a:spcBef>
              <a:spcAft>
                <a:spcPts val="0"/>
              </a:spcAft>
              <a:buClr>
                <a:srgbClr val="000000"/>
              </a:buClr>
              <a:buSzPts val="1800"/>
              <a:buChar char="○"/>
              <a:defRPr>
                <a:solidFill>
                  <a:srgbClr val="000000"/>
                </a:solidFill>
                <a:highlight>
                  <a:srgbClr val="FFFF00"/>
                </a:highlight>
              </a:defRPr>
            </a:lvl5pPr>
            <a:lvl6pPr indent="-342900" lvl="5" marL="2743200" rtl="0">
              <a:spcBef>
                <a:spcPts val="0"/>
              </a:spcBef>
              <a:spcAft>
                <a:spcPts val="0"/>
              </a:spcAft>
              <a:buClr>
                <a:srgbClr val="000000"/>
              </a:buClr>
              <a:buSzPts val="1800"/>
              <a:buChar char="■"/>
              <a:defRPr>
                <a:solidFill>
                  <a:srgbClr val="000000"/>
                </a:solidFill>
                <a:highlight>
                  <a:srgbClr val="FFFF00"/>
                </a:highlight>
              </a:defRPr>
            </a:lvl6pPr>
            <a:lvl7pPr indent="-342900" lvl="6" marL="3200400" rtl="0">
              <a:spcBef>
                <a:spcPts val="0"/>
              </a:spcBef>
              <a:spcAft>
                <a:spcPts val="0"/>
              </a:spcAft>
              <a:buClr>
                <a:srgbClr val="000000"/>
              </a:buClr>
              <a:buSzPts val="1800"/>
              <a:buChar char="●"/>
              <a:defRPr>
                <a:solidFill>
                  <a:srgbClr val="000000"/>
                </a:solidFill>
                <a:highlight>
                  <a:srgbClr val="FFFF00"/>
                </a:highlight>
              </a:defRPr>
            </a:lvl7pPr>
            <a:lvl8pPr indent="-342900" lvl="7" marL="3657600" rtl="0">
              <a:spcBef>
                <a:spcPts val="0"/>
              </a:spcBef>
              <a:spcAft>
                <a:spcPts val="0"/>
              </a:spcAft>
              <a:buClr>
                <a:srgbClr val="000000"/>
              </a:buClr>
              <a:buSzPts val="1800"/>
              <a:buChar char="○"/>
              <a:defRPr>
                <a:solidFill>
                  <a:srgbClr val="000000"/>
                </a:solidFill>
                <a:highlight>
                  <a:srgbClr val="FFFF00"/>
                </a:highlight>
              </a:defRPr>
            </a:lvl8pPr>
            <a:lvl9pPr indent="-342900" lvl="8" marL="4114800">
              <a:spcBef>
                <a:spcPts val="0"/>
              </a:spcBef>
              <a:spcAft>
                <a:spcPts val="0"/>
              </a:spcAft>
              <a:buClr>
                <a:srgbClr val="000000"/>
              </a:buClr>
              <a:buSzPts val="1800"/>
              <a:buChar char="■"/>
              <a:defRPr>
                <a:solidFill>
                  <a:srgbClr val="000000"/>
                </a:solidFill>
                <a:highlight>
                  <a:srgbClr val="FFFF00"/>
                </a:highlight>
              </a:defRPr>
            </a:lvl9pPr>
          </a:lstStyle>
          <a:p/>
        </p:txBody>
      </p:sp>
      <p:sp>
        <p:nvSpPr>
          <p:cNvPr id="19" name="Google Shape;19;p4"/>
          <p:cNvSpPr txBox="1"/>
          <p:nvPr/>
        </p:nvSpPr>
        <p:spPr>
          <a:xfrm>
            <a:off x="1238250" y="705175"/>
            <a:ext cx="1178700" cy="6537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5000">
                <a:solidFill>
                  <a:srgbClr val="FFFF00"/>
                </a:solidFill>
                <a:latin typeface="Cabin Condensed"/>
                <a:ea typeface="Cabin Condensed"/>
                <a:cs typeface="Cabin Condensed"/>
                <a:sym typeface="Cabin Condensed"/>
              </a:rPr>
              <a:t>“</a:t>
            </a:r>
            <a:endParaRPr b="1" sz="15000">
              <a:solidFill>
                <a:srgbClr val="FFFF00"/>
              </a:solidFill>
              <a:latin typeface="Cabin Condensed"/>
              <a:ea typeface="Cabin Condensed"/>
              <a:cs typeface="Cabin Condensed"/>
              <a:sym typeface="Cabin Condensed"/>
            </a:endParaRPr>
          </a:p>
        </p:txBody>
      </p:sp>
      <p:sp>
        <p:nvSpPr>
          <p:cNvPr id="20" name="Google Shape;20;p4"/>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solidFill>
                  <a:srgbClr val="FFFF00"/>
                </a:solidFill>
              </a:defRPr>
            </a:lvl1pPr>
            <a:lvl2pPr lvl="1">
              <a:buNone/>
              <a:defRPr>
                <a:solidFill>
                  <a:srgbClr val="FFFF00"/>
                </a:solidFill>
              </a:defRPr>
            </a:lvl2pPr>
            <a:lvl3pPr lvl="2">
              <a:buNone/>
              <a:defRPr>
                <a:solidFill>
                  <a:srgbClr val="FFFF00"/>
                </a:solidFill>
              </a:defRPr>
            </a:lvl3pPr>
            <a:lvl4pPr lvl="3">
              <a:buNone/>
              <a:defRPr>
                <a:solidFill>
                  <a:srgbClr val="FFFF00"/>
                </a:solidFill>
              </a:defRPr>
            </a:lvl4pPr>
            <a:lvl5pPr lvl="4">
              <a:buNone/>
              <a:defRPr>
                <a:solidFill>
                  <a:srgbClr val="FFFF00"/>
                </a:solidFill>
              </a:defRPr>
            </a:lvl5pPr>
            <a:lvl6pPr lvl="5">
              <a:buNone/>
              <a:defRPr>
                <a:solidFill>
                  <a:srgbClr val="FFFF00"/>
                </a:solidFill>
              </a:defRPr>
            </a:lvl6pPr>
            <a:lvl7pPr lvl="6">
              <a:buNone/>
              <a:defRPr>
                <a:solidFill>
                  <a:srgbClr val="FFFF00"/>
                </a:solidFill>
              </a:defRPr>
            </a:lvl7pPr>
            <a:lvl8pPr lvl="7">
              <a:buNone/>
              <a:defRPr>
                <a:solidFill>
                  <a:srgbClr val="FFFF00"/>
                </a:solidFill>
              </a:defRPr>
            </a:lvl8pPr>
            <a:lvl9pPr lvl="8">
              <a:buNone/>
              <a:defRPr>
                <a:solidFill>
                  <a:srgbClr val="FFFF00"/>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1 column" type="tx">
  <p:cSld name="TITLE_AND_BODY">
    <p:spTree>
      <p:nvGrpSpPr>
        <p:cNvPr id="21" name="Shape 21"/>
        <p:cNvGrpSpPr/>
        <p:nvPr/>
      </p:nvGrpSpPr>
      <p:grpSpPr>
        <a:xfrm>
          <a:off x="0" y="0"/>
          <a:ext cx="0" cy="0"/>
          <a:chOff x="0" y="0"/>
          <a:chExt cx="0" cy="0"/>
        </a:xfrm>
      </p:grpSpPr>
      <p:sp>
        <p:nvSpPr>
          <p:cNvPr id="22" name="Google Shape;22;p5"/>
          <p:cNvSpPr/>
          <p:nvPr/>
        </p:nvSpPr>
        <p:spPr>
          <a:xfrm>
            <a:off x="0" y="0"/>
            <a:ext cx="2418600" cy="5149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5"/>
          <p:cNvSpPr txBox="1"/>
          <p:nvPr>
            <p:ph type="title"/>
          </p:nvPr>
        </p:nvSpPr>
        <p:spPr>
          <a:xfrm>
            <a:off x="398150" y="1129130"/>
            <a:ext cx="1700700" cy="1483800"/>
          </a:xfrm>
          <a:prstGeom prst="rect">
            <a:avLst/>
          </a:prstGeom>
        </p:spPr>
        <p:txBody>
          <a:bodyPr anchorCtr="0" anchor="ctr" bIns="91425" lIns="91425" spcFirstLastPara="1" rIns="91425" wrap="square" tIns="91425"/>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sp>
        <p:nvSpPr>
          <p:cNvPr id="24" name="Google Shape;24;p5"/>
          <p:cNvSpPr txBox="1"/>
          <p:nvPr>
            <p:ph idx="1" type="body"/>
          </p:nvPr>
        </p:nvSpPr>
        <p:spPr>
          <a:xfrm>
            <a:off x="2871075" y="1007295"/>
            <a:ext cx="5561100" cy="3571200"/>
          </a:xfrm>
          <a:prstGeom prst="rect">
            <a:avLst/>
          </a:prstGeom>
        </p:spPr>
        <p:txBody>
          <a:bodyPr anchorCtr="0" anchor="t" bIns="91425" lIns="91425" spcFirstLastPara="1" rIns="91425" wrap="square" tIns="91425"/>
          <a:lstStyle>
            <a:lvl1pPr indent="-419100" lvl="0" marL="457200">
              <a:spcBef>
                <a:spcPts val="600"/>
              </a:spcBef>
              <a:spcAft>
                <a:spcPts val="0"/>
              </a:spcAft>
              <a:buSzPts val="3000"/>
              <a:buChar char="⊙"/>
              <a:defRPr/>
            </a:lvl1pPr>
            <a:lvl2pPr indent="-381000" lvl="1" marL="914400">
              <a:spcBef>
                <a:spcPts val="0"/>
              </a:spcBef>
              <a:spcAft>
                <a:spcPts val="0"/>
              </a:spcAft>
              <a:buSzPts val="2400"/>
              <a:buChar char="○"/>
              <a:defRPr/>
            </a:lvl2pPr>
            <a:lvl3pPr indent="-381000" lvl="2" marL="1371600">
              <a:spcBef>
                <a:spcPts val="0"/>
              </a:spcBef>
              <a:spcAft>
                <a:spcPts val="0"/>
              </a:spcAft>
              <a:buSzPts val="2400"/>
              <a:buChar char="■"/>
              <a:defRPr/>
            </a:lvl3pPr>
            <a:lvl4pPr indent="-342900" lvl="3" marL="1828800">
              <a:spcBef>
                <a:spcPts val="0"/>
              </a:spcBef>
              <a:spcAft>
                <a:spcPts val="0"/>
              </a:spcAft>
              <a:buSzPts val="1800"/>
              <a:buChar char="●"/>
              <a:defRPr/>
            </a:lvl4pPr>
            <a:lvl5pPr indent="-342900" lvl="4" marL="2286000">
              <a:spcBef>
                <a:spcPts val="0"/>
              </a:spcBef>
              <a:spcAft>
                <a:spcPts val="0"/>
              </a:spcAft>
              <a:buSzPts val="1800"/>
              <a:buChar char="○"/>
              <a:defRPr/>
            </a:lvl5pPr>
            <a:lvl6pPr indent="-342900" lvl="5" marL="2743200">
              <a:spcBef>
                <a:spcPts val="0"/>
              </a:spcBef>
              <a:spcAft>
                <a:spcPts val="0"/>
              </a:spcAft>
              <a:buSzPts val="1800"/>
              <a:buChar char="■"/>
              <a:defRPr/>
            </a:lvl6pPr>
            <a:lvl7pPr indent="-342900" lvl="6" marL="3200400">
              <a:spcBef>
                <a:spcPts val="0"/>
              </a:spcBef>
              <a:spcAft>
                <a:spcPts val="0"/>
              </a:spcAft>
              <a:buSzPts val="1800"/>
              <a:buChar char="●"/>
              <a:defRPr/>
            </a:lvl7pPr>
            <a:lvl8pPr indent="-342900" lvl="7" marL="3657600">
              <a:spcBef>
                <a:spcPts val="0"/>
              </a:spcBef>
              <a:spcAft>
                <a:spcPts val="0"/>
              </a:spcAft>
              <a:buSzPts val="1800"/>
              <a:buChar char="○"/>
              <a:defRPr/>
            </a:lvl8pPr>
            <a:lvl9pPr indent="-342900" lvl="8" marL="4114800">
              <a:spcBef>
                <a:spcPts val="0"/>
              </a:spcBef>
              <a:spcAft>
                <a:spcPts val="0"/>
              </a:spcAft>
              <a:buSzPts val="1800"/>
              <a:buChar char="■"/>
              <a:defRPr/>
            </a:lvl9pPr>
          </a:lstStyle>
          <a:p/>
        </p:txBody>
      </p:sp>
      <p:sp>
        <p:nvSpPr>
          <p:cNvPr id="25" name="Google Shape;25;p5"/>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2 columns" type="twoColTx">
  <p:cSld name="TITLE_AND_TWO_COLUMNS">
    <p:spTree>
      <p:nvGrpSpPr>
        <p:cNvPr id="26" name="Shape 26"/>
        <p:cNvGrpSpPr/>
        <p:nvPr/>
      </p:nvGrpSpPr>
      <p:grpSpPr>
        <a:xfrm>
          <a:off x="0" y="0"/>
          <a:ext cx="0" cy="0"/>
          <a:chOff x="0" y="0"/>
          <a:chExt cx="0" cy="0"/>
        </a:xfrm>
      </p:grpSpPr>
      <p:sp>
        <p:nvSpPr>
          <p:cNvPr id="27" name="Google Shape;27;p6"/>
          <p:cNvSpPr/>
          <p:nvPr/>
        </p:nvSpPr>
        <p:spPr>
          <a:xfrm>
            <a:off x="0" y="0"/>
            <a:ext cx="2418600" cy="5149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6"/>
          <p:cNvSpPr txBox="1"/>
          <p:nvPr>
            <p:ph type="title"/>
          </p:nvPr>
        </p:nvSpPr>
        <p:spPr>
          <a:xfrm>
            <a:off x="398150" y="1129130"/>
            <a:ext cx="1700700" cy="1483800"/>
          </a:xfrm>
          <a:prstGeom prst="rect">
            <a:avLst/>
          </a:prstGeom>
        </p:spPr>
        <p:txBody>
          <a:bodyPr anchorCtr="0" anchor="t" bIns="91425" lIns="91425" spcFirstLastPara="1" rIns="91425" wrap="square" tIns="91425"/>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sp>
        <p:nvSpPr>
          <p:cNvPr id="29" name="Google Shape;29;p6"/>
          <p:cNvSpPr txBox="1"/>
          <p:nvPr>
            <p:ph idx="1" type="body"/>
          </p:nvPr>
        </p:nvSpPr>
        <p:spPr>
          <a:xfrm>
            <a:off x="3082175" y="1091725"/>
            <a:ext cx="2623200" cy="3834300"/>
          </a:xfrm>
          <a:prstGeom prst="rect">
            <a:avLst/>
          </a:prstGeom>
        </p:spPr>
        <p:txBody>
          <a:bodyPr anchorCtr="0" anchor="t" bIns="91425" lIns="91425" spcFirstLastPara="1" rIns="91425" wrap="square" tIns="91425"/>
          <a:lstStyle>
            <a:lvl1pPr indent="-355600" lvl="0" marL="457200">
              <a:spcBef>
                <a:spcPts val="600"/>
              </a:spcBef>
              <a:spcAft>
                <a:spcPts val="0"/>
              </a:spcAft>
              <a:buSzPts val="2000"/>
              <a:buChar char="⊙"/>
              <a:defRPr sz="2000"/>
            </a:lvl1pPr>
            <a:lvl2pPr indent="-355600" lvl="1" marL="914400">
              <a:spcBef>
                <a:spcPts val="0"/>
              </a:spcBef>
              <a:spcAft>
                <a:spcPts val="0"/>
              </a:spcAft>
              <a:buSzPts val="2000"/>
              <a:buChar char="○"/>
              <a:defRPr sz="2000"/>
            </a:lvl2pPr>
            <a:lvl3pPr indent="-355600" lvl="2" marL="1371600">
              <a:spcBef>
                <a:spcPts val="0"/>
              </a:spcBef>
              <a:spcAft>
                <a:spcPts val="0"/>
              </a:spcAft>
              <a:buSzPts val="2000"/>
              <a:buChar char="■"/>
              <a:defRPr sz="2000"/>
            </a:lvl3pPr>
            <a:lvl4pPr indent="-355600" lvl="3" marL="1828800">
              <a:spcBef>
                <a:spcPts val="0"/>
              </a:spcBef>
              <a:spcAft>
                <a:spcPts val="0"/>
              </a:spcAft>
              <a:buSzPts val="2000"/>
              <a:buChar char="●"/>
              <a:defRPr sz="2000"/>
            </a:lvl4pPr>
            <a:lvl5pPr indent="-355600" lvl="4" marL="2286000">
              <a:spcBef>
                <a:spcPts val="0"/>
              </a:spcBef>
              <a:spcAft>
                <a:spcPts val="0"/>
              </a:spcAft>
              <a:buSzPts val="2000"/>
              <a:buChar char="○"/>
              <a:defRPr sz="2000"/>
            </a:lvl5pPr>
            <a:lvl6pPr indent="-355600" lvl="5" marL="2743200">
              <a:spcBef>
                <a:spcPts val="0"/>
              </a:spcBef>
              <a:spcAft>
                <a:spcPts val="0"/>
              </a:spcAft>
              <a:buSzPts val="2000"/>
              <a:buChar char="■"/>
              <a:defRPr sz="2000"/>
            </a:lvl6pPr>
            <a:lvl7pPr indent="-355600" lvl="6" marL="3200400">
              <a:spcBef>
                <a:spcPts val="0"/>
              </a:spcBef>
              <a:spcAft>
                <a:spcPts val="0"/>
              </a:spcAft>
              <a:buSzPts val="2000"/>
              <a:buChar char="●"/>
              <a:defRPr sz="2000"/>
            </a:lvl7pPr>
            <a:lvl8pPr indent="-355600" lvl="7" marL="3657600">
              <a:spcBef>
                <a:spcPts val="0"/>
              </a:spcBef>
              <a:spcAft>
                <a:spcPts val="0"/>
              </a:spcAft>
              <a:buSzPts val="2000"/>
              <a:buChar char="○"/>
              <a:defRPr sz="2000"/>
            </a:lvl8pPr>
            <a:lvl9pPr indent="-355600" lvl="8" marL="4114800">
              <a:spcBef>
                <a:spcPts val="0"/>
              </a:spcBef>
              <a:spcAft>
                <a:spcPts val="0"/>
              </a:spcAft>
              <a:buSzPts val="2000"/>
              <a:buChar char="■"/>
              <a:defRPr sz="2000"/>
            </a:lvl9pPr>
          </a:lstStyle>
          <a:p/>
        </p:txBody>
      </p:sp>
      <p:sp>
        <p:nvSpPr>
          <p:cNvPr id="30" name="Google Shape;30;p6"/>
          <p:cNvSpPr txBox="1"/>
          <p:nvPr>
            <p:ph idx="2" type="body"/>
          </p:nvPr>
        </p:nvSpPr>
        <p:spPr>
          <a:xfrm>
            <a:off x="5863323" y="1091725"/>
            <a:ext cx="2623200" cy="3834300"/>
          </a:xfrm>
          <a:prstGeom prst="rect">
            <a:avLst/>
          </a:prstGeom>
        </p:spPr>
        <p:txBody>
          <a:bodyPr anchorCtr="0" anchor="t" bIns="91425" lIns="91425" spcFirstLastPara="1" rIns="91425" wrap="square" tIns="91425"/>
          <a:lstStyle>
            <a:lvl1pPr indent="-355600" lvl="0" marL="457200">
              <a:spcBef>
                <a:spcPts val="600"/>
              </a:spcBef>
              <a:spcAft>
                <a:spcPts val="0"/>
              </a:spcAft>
              <a:buSzPts val="2000"/>
              <a:buChar char="⊙"/>
              <a:defRPr sz="2000"/>
            </a:lvl1pPr>
            <a:lvl2pPr indent="-355600" lvl="1" marL="914400">
              <a:spcBef>
                <a:spcPts val="0"/>
              </a:spcBef>
              <a:spcAft>
                <a:spcPts val="0"/>
              </a:spcAft>
              <a:buSzPts val="2000"/>
              <a:buChar char="○"/>
              <a:defRPr sz="2000"/>
            </a:lvl2pPr>
            <a:lvl3pPr indent="-355600" lvl="2" marL="1371600">
              <a:spcBef>
                <a:spcPts val="0"/>
              </a:spcBef>
              <a:spcAft>
                <a:spcPts val="0"/>
              </a:spcAft>
              <a:buSzPts val="2000"/>
              <a:buChar char="■"/>
              <a:defRPr sz="2000"/>
            </a:lvl3pPr>
            <a:lvl4pPr indent="-355600" lvl="3" marL="1828800">
              <a:spcBef>
                <a:spcPts val="0"/>
              </a:spcBef>
              <a:spcAft>
                <a:spcPts val="0"/>
              </a:spcAft>
              <a:buSzPts val="2000"/>
              <a:buChar char="●"/>
              <a:defRPr sz="2000"/>
            </a:lvl4pPr>
            <a:lvl5pPr indent="-355600" lvl="4" marL="2286000">
              <a:spcBef>
                <a:spcPts val="0"/>
              </a:spcBef>
              <a:spcAft>
                <a:spcPts val="0"/>
              </a:spcAft>
              <a:buSzPts val="2000"/>
              <a:buChar char="○"/>
              <a:defRPr sz="2000"/>
            </a:lvl5pPr>
            <a:lvl6pPr indent="-355600" lvl="5" marL="2743200">
              <a:spcBef>
                <a:spcPts val="0"/>
              </a:spcBef>
              <a:spcAft>
                <a:spcPts val="0"/>
              </a:spcAft>
              <a:buSzPts val="2000"/>
              <a:buChar char="■"/>
              <a:defRPr sz="2000"/>
            </a:lvl6pPr>
            <a:lvl7pPr indent="-355600" lvl="6" marL="3200400">
              <a:spcBef>
                <a:spcPts val="0"/>
              </a:spcBef>
              <a:spcAft>
                <a:spcPts val="0"/>
              </a:spcAft>
              <a:buSzPts val="2000"/>
              <a:buChar char="●"/>
              <a:defRPr sz="2000"/>
            </a:lvl7pPr>
            <a:lvl8pPr indent="-355600" lvl="7" marL="3657600">
              <a:spcBef>
                <a:spcPts val="0"/>
              </a:spcBef>
              <a:spcAft>
                <a:spcPts val="0"/>
              </a:spcAft>
              <a:buSzPts val="2000"/>
              <a:buChar char="○"/>
              <a:defRPr sz="2000"/>
            </a:lvl8pPr>
            <a:lvl9pPr indent="-355600" lvl="8" marL="4114800">
              <a:spcBef>
                <a:spcPts val="0"/>
              </a:spcBef>
              <a:spcAft>
                <a:spcPts val="0"/>
              </a:spcAft>
              <a:buSzPts val="2000"/>
              <a:buChar char="■"/>
              <a:defRPr sz="2000"/>
            </a:lvl9pPr>
          </a:lstStyle>
          <a:p/>
        </p:txBody>
      </p:sp>
      <p:sp>
        <p:nvSpPr>
          <p:cNvPr id="31" name="Google Shape;31;p6"/>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3 columns">
  <p:cSld name="TITLE_AND_TWO_COLUMNS_1">
    <p:spTree>
      <p:nvGrpSpPr>
        <p:cNvPr id="32" name="Shape 32"/>
        <p:cNvGrpSpPr/>
        <p:nvPr/>
      </p:nvGrpSpPr>
      <p:grpSpPr>
        <a:xfrm>
          <a:off x="0" y="0"/>
          <a:ext cx="0" cy="0"/>
          <a:chOff x="0" y="0"/>
          <a:chExt cx="0" cy="0"/>
        </a:xfrm>
      </p:grpSpPr>
      <p:sp>
        <p:nvSpPr>
          <p:cNvPr id="33" name="Google Shape;33;p7"/>
          <p:cNvSpPr/>
          <p:nvPr/>
        </p:nvSpPr>
        <p:spPr>
          <a:xfrm>
            <a:off x="0" y="0"/>
            <a:ext cx="2418600" cy="5149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7"/>
          <p:cNvSpPr txBox="1"/>
          <p:nvPr>
            <p:ph type="title"/>
          </p:nvPr>
        </p:nvSpPr>
        <p:spPr>
          <a:xfrm>
            <a:off x="398150" y="1129130"/>
            <a:ext cx="1700700" cy="1483800"/>
          </a:xfrm>
          <a:prstGeom prst="rect">
            <a:avLst/>
          </a:prstGeom>
        </p:spPr>
        <p:txBody>
          <a:bodyPr anchorCtr="0" anchor="t" bIns="91425" lIns="91425" spcFirstLastPara="1" rIns="91425" wrap="square" tIns="91425"/>
          <a:lstStyle>
            <a:lvl1pPr lvl="0" rtl="0">
              <a:spcBef>
                <a:spcPts val="0"/>
              </a:spcBef>
              <a:spcAft>
                <a:spcPts val="0"/>
              </a:spcAft>
              <a:buSzPts val="2400"/>
              <a:buNone/>
              <a:defRPr/>
            </a:lvl1pPr>
            <a:lvl2pPr lvl="1" rtl="0">
              <a:spcBef>
                <a:spcPts val="0"/>
              </a:spcBef>
              <a:spcAft>
                <a:spcPts val="0"/>
              </a:spcAft>
              <a:buSzPts val="2400"/>
              <a:buNone/>
              <a:defRPr/>
            </a:lvl2pPr>
            <a:lvl3pPr lvl="2" rtl="0">
              <a:spcBef>
                <a:spcPts val="0"/>
              </a:spcBef>
              <a:spcAft>
                <a:spcPts val="0"/>
              </a:spcAft>
              <a:buSzPts val="2400"/>
              <a:buNone/>
              <a:defRPr/>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p:txBody>
      </p:sp>
      <p:sp>
        <p:nvSpPr>
          <p:cNvPr id="35" name="Google Shape;35;p7"/>
          <p:cNvSpPr txBox="1"/>
          <p:nvPr>
            <p:ph idx="1" type="body"/>
          </p:nvPr>
        </p:nvSpPr>
        <p:spPr>
          <a:xfrm>
            <a:off x="2907250" y="1129125"/>
            <a:ext cx="1842900" cy="3796800"/>
          </a:xfrm>
          <a:prstGeom prst="rect">
            <a:avLst/>
          </a:prstGeom>
        </p:spPr>
        <p:txBody>
          <a:bodyPr anchorCtr="0" anchor="t" bIns="91425" lIns="91425" spcFirstLastPara="1" rIns="91425" wrap="square" tIns="91425"/>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a:lvl5pPr>
            <a:lvl6pPr indent="-342900" lvl="5" marL="2743200" rtl="0">
              <a:spcBef>
                <a:spcPts val="0"/>
              </a:spcBef>
              <a:spcAft>
                <a:spcPts val="0"/>
              </a:spcAft>
              <a:buSzPts val="1800"/>
              <a:buChar char="■"/>
              <a:defRPr/>
            </a:lvl6pPr>
            <a:lvl7pPr indent="-342900" lvl="6" marL="3200400" rtl="0">
              <a:spcBef>
                <a:spcPts val="0"/>
              </a:spcBef>
              <a:spcAft>
                <a:spcPts val="0"/>
              </a:spcAft>
              <a:buSzPts val="1800"/>
              <a:buChar char="●"/>
              <a:defRPr/>
            </a:lvl7pPr>
            <a:lvl8pPr indent="-342900" lvl="7" marL="3657600" rtl="0">
              <a:spcBef>
                <a:spcPts val="0"/>
              </a:spcBef>
              <a:spcAft>
                <a:spcPts val="0"/>
              </a:spcAft>
              <a:buSzPts val="1800"/>
              <a:buChar char="○"/>
              <a:defRPr/>
            </a:lvl8pPr>
            <a:lvl9pPr indent="-342900" lvl="8" marL="4114800" rtl="0">
              <a:spcBef>
                <a:spcPts val="0"/>
              </a:spcBef>
              <a:spcAft>
                <a:spcPts val="0"/>
              </a:spcAft>
              <a:buSzPts val="1800"/>
              <a:buChar char="■"/>
              <a:defRPr/>
            </a:lvl9pPr>
          </a:lstStyle>
          <a:p/>
        </p:txBody>
      </p:sp>
      <p:sp>
        <p:nvSpPr>
          <p:cNvPr id="36" name="Google Shape;36;p7"/>
          <p:cNvSpPr txBox="1"/>
          <p:nvPr>
            <p:ph idx="2" type="body"/>
          </p:nvPr>
        </p:nvSpPr>
        <p:spPr>
          <a:xfrm>
            <a:off x="4844762" y="1129125"/>
            <a:ext cx="1842900" cy="3796800"/>
          </a:xfrm>
          <a:prstGeom prst="rect">
            <a:avLst/>
          </a:prstGeom>
        </p:spPr>
        <p:txBody>
          <a:bodyPr anchorCtr="0" anchor="t" bIns="91425" lIns="91425" spcFirstLastPara="1" rIns="91425" wrap="square" tIns="91425"/>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a:lvl5pPr>
            <a:lvl6pPr indent="-342900" lvl="5" marL="2743200" rtl="0">
              <a:spcBef>
                <a:spcPts val="0"/>
              </a:spcBef>
              <a:spcAft>
                <a:spcPts val="0"/>
              </a:spcAft>
              <a:buSzPts val="1800"/>
              <a:buChar char="■"/>
              <a:defRPr/>
            </a:lvl6pPr>
            <a:lvl7pPr indent="-342900" lvl="6" marL="3200400" rtl="0">
              <a:spcBef>
                <a:spcPts val="0"/>
              </a:spcBef>
              <a:spcAft>
                <a:spcPts val="0"/>
              </a:spcAft>
              <a:buSzPts val="1800"/>
              <a:buChar char="●"/>
              <a:defRPr/>
            </a:lvl7pPr>
            <a:lvl8pPr indent="-342900" lvl="7" marL="3657600" rtl="0">
              <a:spcBef>
                <a:spcPts val="0"/>
              </a:spcBef>
              <a:spcAft>
                <a:spcPts val="0"/>
              </a:spcAft>
              <a:buSzPts val="1800"/>
              <a:buChar char="○"/>
              <a:defRPr/>
            </a:lvl8pPr>
            <a:lvl9pPr indent="-342900" lvl="8" marL="4114800" rtl="0">
              <a:spcBef>
                <a:spcPts val="0"/>
              </a:spcBef>
              <a:spcAft>
                <a:spcPts val="0"/>
              </a:spcAft>
              <a:buSzPts val="1800"/>
              <a:buChar char="■"/>
              <a:defRPr/>
            </a:lvl9pPr>
          </a:lstStyle>
          <a:p/>
        </p:txBody>
      </p:sp>
      <p:sp>
        <p:nvSpPr>
          <p:cNvPr id="37" name="Google Shape;37;p7"/>
          <p:cNvSpPr txBox="1"/>
          <p:nvPr>
            <p:ph idx="3" type="body"/>
          </p:nvPr>
        </p:nvSpPr>
        <p:spPr>
          <a:xfrm>
            <a:off x="6782273" y="1129125"/>
            <a:ext cx="1842900" cy="3796800"/>
          </a:xfrm>
          <a:prstGeom prst="rect">
            <a:avLst/>
          </a:prstGeom>
        </p:spPr>
        <p:txBody>
          <a:bodyPr anchorCtr="0" anchor="t" bIns="91425" lIns="91425" spcFirstLastPara="1" rIns="91425" wrap="square" tIns="91425"/>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a:lvl4pPr>
            <a:lvl5pPr indent="-342900" lvl="4" marL="2286000" rtl="0">
              <a:spcBef>
                <a:spcPts val="0"/>
              </a:spcBef>
              <a:spcAft>
                <a:spcPts val="0"/>
              </a:spcAft>
              <a:buSzPts val="1800"/>
              <a:buChar char="○"/>
              <a:defRPr/>
            </a:lvl5pPr>
            <a:lvl6pPr indent="-342900" lvl="5" marL="2743200" rtl="0">
              <a:spcBef>
                <a:spcPts val="0"/>
              </a:spcBef>
              <a:spcAft>
                <a:spcPts val="0"/>
              </a:spcAft>
              <a:buSzPts val="1800"/>
              <a:buChar char="■"/>
              <a:defRPr/>
            </a:lvl6pPr>
            <a:lvl7pPr indent="-342900" lvl="6" marL="3200400" rtl="0">
              <a:spcBef>
                <a:spcPts val="0"/>
              </a:spcBef>
              <a:spcAft>
                <a:spcPts val="0"/>
              </a:spcAft>
              <a:buSzPts val="1800"/>
              <a:buChar char="●"/>
              <a:defRPr/>
            </a:lvl7pPr>
            <a:lvl8pPr indent="-342900" lvl="7" marL="3657600" rtl="0">
              <a:spcBef>
                <a:spcPts val="0"/>
              </a:spcBef>
              <a:spcAft>
                <a:spcPts val="0"/>
              </a:spcAft>
              <a:buSzPts val="1800"/>
              <a:buChar char="○"/>
              <a:defRPr/>
            </a:lvl8pPr>
            <a:lvl9pPr indent="-342900" lvl="8" marL="4114800" rtl="0">
              <a:spcBef>
                <a:spcPts val="0"/>
              </a:spcBef>
              <a:spcAft>
                <a:spcPts val="0"/>
              </a:spcAft>
              <a:buSzPts val="1800"/>
              <a:buChar char="■"/>
              <a:defRPr/>
            </a:lvl9pPr>
          </a:lstStyle>
          <a:p/>
        </p:txBody>
      </p:sp>
      <p:sp>
        <p:nvSpPr>
          <p:cNvPr id="38" name="Google Shape;38;p7"/>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9" name="Shape 39"/>
        <p:cNvGrpSpPr/>
        <p:nvPr/>
      </p:nvGrpSpPr>
      <p:grpSpPr>
        <a:xfrm>
          <a:off x="0" y="0"/>
          <a:ext cx="0" cy="0"/>
          <a:chOff x="0" y="0"/>
          <a:chExt cx="0" cy="0"/>
        </a:xfrm>
      </p:grpSpPr>
      <p:sp>
        <p:nvSpPr>
          <p:cNvPr id="40" name="Google Shape;40;p8"/>
          <p:cNvSpPr/>
          <p:nvPr/>
        </p:nvSpPr>
        <p:spPr>
          <a:xfrm>
            <a:off x="0" y="0"/>
            <a:ext cx="2418600" cy="5149500"/>
          </a:xfrm>
          <a:prstGeom prst="rect">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8"/>
          <p:cNvSpPr txBox="1"/>
          <p:nvPr>
            <p:ph type="title"/>
          </p:nvPr>
        </p:nvSpPr>
        <p:spPr>
          <a:xfrm>
            <a:off x="398150" y="1129130"/>
            <a:ext cx="1700700" cy="1483800"/>
          </a:xfrm>
          <a:prstGeom prst="rect">
            <a:avLst/>
          </a:prstGeom>
        </p:spPr>
        <p:txBody>
          <a:bodyPr anchorCtr="0" anchor="t" bIns="91425" lIns="91425" spcFirstLastPara="1" rIns="91425" wrap="square" tIns="91425"/>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p:txBody>
      </p:sp>
      <p:sp>
        <p:nvSpPr>
          <p:cNvPr id="42" name="Google Shape;42;p8"/>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rgbClr val="000000"/>
        </a:solidFill>
      </p:bgPr>
    </p:bg>
    <p:spTree>
      <p:nvGrpSpPr>
        <p:cNvPr id="43" name="Shape 43"/>
        <p:cNvGrpSpPr/>
        <p:nvPr/>
      </p:nvGrpSpPr>
      <p:grpSpPr>
        <a:xfrm>
          <a:off x="0" y="0"/>
          <a:ext cx="0" cy="0"/>
          <a:chOff x="0" y="0"/>
          <a:chExt cx="0" cy="0"/>
        </a:xfrm>
      </p:grpSpPr>
      <p:sp>
        <p:nvSpPr>
          <p:cNvPr id="44" name="Google Shape;44;p9"/>
          <p:cNvSpPr txBox="1"/>
          <p:nvPr>
            <p:ph idx="1" type="body"/>
          </p:nvPr>
        </p:nvSpPr>
        <p:spPr>
          <a:xfrm>
            <a:off x="457200" y="4406309"/>
            <a:ext cx="8229600" cy="519600"/>
          </a:xfrm>
          <a:prstGeom prst="rect">
            <a:avLst/>
          </a:prstGeom>
        </p:spPr>
        <p:txBody>
          <a:bodyPr anchorCtr="0" anchor="t" bIns="91425" lIns="91425" spcFirstLastPara="1" rIns="91425" wrap="square" tIns="91425"/>
          <a:lstStyle>
            <a:lvl1pPr indent="-228600" lvl="0" marL="457200" algn="ctr">
              <a:spcBef>
                <a:spcPts val="360"/>
              </a:spcBef>
              <a:spcAft>
                <a:spcPts val="0"/>
              </a:spcAft>
              <a:buClr>
                <a:srgbClr val="FFFF00"/>
              </a:buClr>
              <a:buSzPts val="1800"/>
              <a:buNone/>
              <a:defRPr sz="1800">
                <a:solidFill>
                  <a:srgbClr val="FFFF00"/>
                </a:solidFill>
              </a:defRPr>
            </a:lvl1pPr>
          </a:lstStyle>
          <a:p/>
        </p:txBody>
      </p:sp>
      <p:sp>
        <p:nvSpPr>
          <p:cNvPr id="45" name="Google Shape;45;p9"/>
          <p:cNvSpPr txBox="1"/>
          <p:nvPr>
            <p:ph idx="12" type="sldNum"/>
          </p:nvPr>
        </p:nvSpPr>
        <p:spPr>
          <a:xfrm>
            <a:off x="4297650" y="4749851"/>
            <a:ext cx="548700" cy="393600"/>
          </a:xfrm>
          <a:prstGeom prst="rect">
            <a:avLst/>
          </a:prstGeom>
        </p:spPr>
        <p:txBody>
          <a:bodyPr anchorCtr="0" anchor="t" bIns="91425" lIns="91425" spcFirstLastPara="1" rIns="91425" wrap="square" tIns="91425">
            <a:noAutofit/>
          </a:bodyPr>
          <a:lstStyle>
            <a:lvl1pPr lvl="0" algn="ctr">
              <a:buNone/>
              <a:defRPr>
                <a:solidFill>
                  <a:srgbClr val="FFFF00"/>
                </a:solidFill>
              </a:defRPr>
            </a:lvl1pPr>
            <a:lvl2pPr lvl="1" algn="ctr">
              <a:buNone/>
              <a:defRPr>
                <a:solidFill>
                  <a:srgbClr val="FFFF00"/>
                </a:solidFill>
              </a:defRPr>
            </a:lvl2pPr>
            <a:lvl3pPr lvl="2" algn="ctr">
              <a:buNone/>
              <a:defRPr>
                <a:solidFill>
                  <a:srgbClr val="FFFF00"/>
                </a:solidFill>
              </a:defRPr>
            </a:lvl3pPr>
            <a:lvl4pPr lvl="3" algn="ctr">
              <a:buNone/>
              <a:defRPr>
                <a:solidFill>
                  <a:srgbClr val="FFFF00"/>
                </a:solidFill>
              </a:defRPr>
            </a:lvl4pPr>
            <a:lvl5pPr lvl="4" algn="ctr">
              <a:buNone/>
              <a:defRPr>
                <a:solidFill>
                  <a:srgbClr val="FFFF00"/>
                </a:solidFill>
              </a:defRPr>
            </a:lvl5pPr>
            <a:lvl6pPr lvl="5" algn="ctr">
              <a:buNone/>
              <a:defRPr>
                <a:solidFill>
                  <a:srgbClr val="FFFF00"/>
                </a:solidFill>
              </a:defRPr>
            </a:lvl6pPr>
            <a:lvl7pPr lvl="6" algn="ctr">
              <a:buNone/>
              <a:defRPr>
                <a:solidFill>
                  <a:srgbClr val="FFFF00"/>
                </a:solidFill>
              </a:defRPr>
            </a:lvl7pPr>
            <a:lvl8pPr lvl="7" algn="ctr">
              <a:buNone/>
              <a:defRPr>
                <a:solidFill>
                  <a:srgbClr val="FFFF00"/>
                </a:solidFill>
              </a:defRPr>
            </a:lvl8pPr>
            <a:lvl9pPr lvl="8" algn="ctr">
              <a:buNone/>
              <a:defRPr>
                <a:solidFill>
                  <a:srgbClr val="FFFF00"/>
                </a:solidFill>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6" name="Shape 46"/>
        <p:cNvGrpSpPr/>
        <p:nvPr/>
      </p:nvGrpSpPr>
      <p:grpSpPr>
        <a:xfrm>
          <a:off x="0" y="0"/>
          <a:ext cx="0" cy="0"/>
          <a:chOff x="0" y="0"/>
          <a:chExt cx="0" cy="0"/>
        </a:xfrm>
      </p:grpSpPr>
      <p:sp>
        <p:nvSpPr>
          <p:cNvPr id="47" name="Google Shape;47;p10"/>
          <p:cNvSpPr/>
          <p:nvPr/>
        </p:nvSpPr>
        <p:spPr>
          <a:xfrm>
            <a:off x="361950" y="-571500"/>
            <a:ext cx="6286500" cy="6286500"/>
          </a:xfrm>
          <a:prstGeom prst="ellips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10"/>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
    <p:bg>
      <p:bgPr>
        <a:solidFill>
          <a:srgbClr val="FFFF00"/>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98150" y="1129130"/>
            <a:ext cx="1700700" cy="1483800"/>
          </a:xfrm>
          <a:prstGeom prst="rect">
            <a:avLst/>
          </a:prstGeom>
          <a:noFill/>
          <a:ln>
            <a:noFill/>
          </a:ln>
        </p:spPr>
        <p:txBody>
          <a:bodyPr anchorCtr="0" anchor="t" bIns="91425" lIns="91425" spcFirstLastPara="1" rIns="91425" wrap="square" tIns="91425"/>
          <a:lstStyle>
            <a:lvl1pPr lvl="0" algn="r">
              <a:spcBef>
                <a:spcPts val="0"/>
              </a:spcBef>
              <a:spcAft>
                <a:spcPts val="0"/>
              </a:spcAft>
              <a:buClr>
                <a:srgbClr val="FFFFFF"/>
              </a:buClr>
              <a:buSzPts val="2400"/>
              <a:buFont typeface="Cabin Condensed"/>
              <a:buNone/>
              <a:defRPr b="1" sz="2400">
                <a:solidFill>
                  <a:srgbClr val="FFFFFF"/>
                </a:solidFill>
                <a:latin typeface="Cabin Condensed"/>
                <a:ea typeface="Cabin Condensed"/>
                <a:cs typeface="Cabin Condensed"/>
                <a:sym typeface="Cabin Condensed"/>
              </a:defRPr>
            </a:lvl1pPr>
            <a:lvl2pPr lvl="1" algn="r">
              <a:spcBef>
                <a:spcPts val="0"/>
              </a:spcBef>
              <a:spcAft>
                <a:spcPts val="0"/>
              </a:spcAft>
              <a:buClr>
                <a:srgbClr val="FFFFFF"/>
              </a:buClr>
              <a:buSzPts val="2400"/>
              <a:buFont typeface="Cabin Condensed"/>
              <a:buNone/>
              <a:defRPr b="1" sz="2400">
                <a:solidFill>
                  <a:srgbClr val="FFFFFF"/>
                </a:solidFill>
                <a:latin typeface="Cabin Condensed"/>
                <a:ea typeface="Cabin Condensed"/>
                <a:cs typeface="Cabin Condensed"/>
                <a:sym typeface="Cabin Condensed"/>
              </a:defRPr>
            </a:lvl2pPr>
            <a:lvl3pPr lvl="2" algn="r">
              <a:spcBef>
                <a:spcPts val="0"/>
              </a:spcBef>
              <a:spcAft>
                <a:spcPts val="0"/>
              </a:spcAft>
              <a:buClr>
                <a:srgbClr val="FFFFFF"/>
              </a:buClr>
              <a:buSzPts val="2400"/>
              <a:buFont typeface="Cabin Condensed"/>
              <a:buNone/>
              <a:defRPr b="1" sz="2400">
                <a:solidFill>
                  <a:srgbClr val="FFFFFF"/>
                </a:solidFill>
                <a:latin typeface="Cabin Condensed"/>
                <a:ea typeface="Cabin Condensed"/>
                <a:cs typeface="Cabin Condensed"/>
                <a:sym typeface="Cabin Condensed"/>
              </a:defRPr>
            </a:lvl3pPr>
            <a:lvl4pPr lvl="3" algn="r">
              <a:spcBef>
                <a:spcPts val="0"/>
              </a:spcBef>
              <a:spcAft>
                <a:spcPts val="0"/>
              </a:spcAft>
              <a:buClr>
                <a:srgbClr val="FFFFFF"/>
              </a:buClr>
              <a:buSzPts val="2400"/>
              <a:buFont typeface="Cabin Condensed"/>
              <a:buNone/>
              <a:defRPr b="1" sz="2400">
                <a:solidFill>
                  <a:srgbClr val="FFFFFF"/>
                </a:solidFill>
                <a:latin typeface="Cabin Condensed"/>
                <a:ea typeface="Cabin Condensed"/>
                <a:cs typeface="Cabin Condensed"/>
                <a:sym typeface="Cabin Condensed"/>
              </a:defRPr>
            </a:lvl4pPr>
            <a:lvl5pPr lvl="4" algn="r">
              <a:spcBef>
                <a:spcPts val="0"/>
              </a:spcBef>
              <a:spcAft>
                <a:spcPts val="0"/>
              </a:spcAft>
              <a:buClr>
                <a:srgbClr val="FFFFFF"/>
              </a:buClr>
              <a:buSzPts val="2400"/>
              <a:buFont typeface="Cabin Condensed"/>
              <a:buNone/>
              <a:defRPr b="1" sz="2400">
                <a:solidFill>
                  <a:srgbClr val="FFFFFF"/>
                </a:solidFill>
                <a:latin typeface="Cabin Condensed"/>
                <a:ea typeface="Cabin Condensed"/>
                <a:cs typeface="Cabin Condensed"/>
                <a:sym typeface="Cabin Condensed"/>
              </a:defRPr>
            </a:lvl5pPr>
            <a:lvl6pPr lvl="5" algn="r">
              <a:spcBef>
                <a:spcPts val="0"/>
              </a:spcBef>
              <a:spcAft>
                <a:spcPts val="0"/>
              </a:spcAft>
              <a:buClr>
                <a:srgbClr val="FFFFFF"/>
              </a:buClr>
              <a:buSzPts val="2400"/>
              <a:buFont typeface="Cabin Condensed"/>
              <a:buNone/>
              <a:defRPr b="1" sz="2400">
                <a:solidFill>
                  <a:srgbClr val="FFFFFF"/>
                </a:solidFill>
                <a:latin typeface="Cabin Condensed"/>
                <a:ea typeface="Cabin Condensed"/>
                <a:cs typeface="Cabin Condensed"/>
                <a:sym typeface="Cabin Condensed"/>
              </a:defRPr>
            </a:lvl6pPr>
            <a:lvl7pPr lvl="6" algn="r">
              <a:spcBef>
                <a:spcPts val="0"/>
              </a:spcBef>
              <a:spcAft>
                <a:spcPts val="0"/>
              </a:spcAft>
              <a:buClr>
                <a:srgbClr val="FFFFFF"/>
              </a:buClr>
              <a:buSzPts val="2400"/>
              <a:buFont typeface="Cabin Condensed"/>
              <a:buNone/>
              <a:defRPr b="1" sz="2400">
                <a:solidFill>
                  <a:srgbClr val="FFFFFF"/>
                </a:solidFill>
                <a:latin typeface="Cabin Condensed"/>
                <a:ea typeface="Cabin Condensed"/>
                <a:cs typeface="Cabin Condensed"/>
                <a:sym typeface="Cabin Condensed"/>
              </a:defRPr>
            </a:lvl7pPr>
            <a:lvl8pPr lvl="7" algn="r">
              <a:spcBef>
                <a:spcPts val="0"/>
              </a:spcBef>
              <a:spcAft>
                <a:spcPts val="0"/>
              </a:spcAft>
              <a:buClr>
                <a:srgbClr val="FFFFFF"/>
              </a:buClr>
              <a:buSzPts val="2400"/>
              <a:buFont typeface="Cabin Condensed"/>
              <a:buNone/>
              <a:defRPr b="1" sz="2400">
                <a:solidFill>
                  <a:srgbClr val="FFFFFF"/>
                </a:solidFill>
                <a:latin typeface="Cabin Condensed"/>
                <a:ea typeface="Cabin Condensed"/>
                <a:cs typeface="Cabin Condensed"/>
                <a:sym typeface="Cabin Condensed"/>
              </a:defRPr>
            </a:lvl8pPr>
            <a:lvl9pPr lvl="8" algn="r">
              <a:spcBef>
                <a:spcPts val="0"/>
              </a:spcBef>
              <a:spcAft>
                <a:spcPts val="0"/>
              </a:spcAft>
              <a:buClr>
                <a:srgbClr val="FFFFFF"/>
              </a:buClr>
              <a:buSzPts val="2400"/>
              <a:buFont typeface="Cabin Condensed"/>
              <a:buNone/>
              <a:defRPr b="1" sz="2400">
                <a:solidFill>
                  <a:srgbClr val="FFFFFF"/>
                </a:solidFill>
                <a:latin typeface="Cabin Condensed"/>
                <a:ea typeface="Cabin Condensed"/>
                <a:cs typeface="Cabin Condensed"/>
                <a:sym typeface="Cabin Condensed"/>
              </a:defRPr>
            </a:lvl9pPr>
          </a:lstStyle>
          <a:p/>
        </p:txBody>
      </p:sp>
      <p:sp>
        <p:nvSpPr>
          <p:cNvPr id="7" name="Google Shape;7;p1"/>
          <p:cNvSpPr txBox="1"/>
          <p:nvPr>
            <p:ph idx="1" type="body"/>
          </p:nvPr>
        </p:nvSpPr>
        <p:spPr>
          <a:xfrm>
            <a:off x="2871075" y="1007295"/>
            <a:ext cx="5561100" cy="3571200"/>
          </a:xfrm>
          <a:prstGeom prst="rect">
            <a:avLst/>
          </a:prstGeom>
          <a:noFill/>
          <a:ln>
            <a:noFill/>
          </a:ln>
        </p:spPr>
        <p:txBody>
          <a:bodyPr anchorCtr="0" anchor="t" bIns="91425" lIns="91425" spcFirstLastPara="1" rIns="91425" wrap="square" tIns="91425"/>
          <a:lstStyle>
            <a:lvl1pPr indent="-419100" lvl="0" marL="457200">
              <a:spcBef>
                <a:spcPts val="600"/>
              </a:spcBef>
              <a:spcAft>
                <a:spcPts val="0"/>
              </a:spcAft>
              <a:buClr>
                <a:schemeClr val="dk1"/>
              </a:buClr>
              <a:buSzPts val="3000"/>
              <a:buFont typeface="Cabin"/>
              <a:buChar char="⊙"/>
              <a:defRPr sz="3000">
                <a:solidFill>
                  <a:schemeClr val="dk1"/>
                </a:solidFill>
                <a:latin typeface="Cabin"/>
                <a:ea typeface="Cabin"/>
                <a:cs typeface="Cabin"/>
                <a:sym typeface="Cabin"/>
              </a:defRPr>
            </a:lvl1pPr>
            <a:lvl2pPr indent="-381000" lvl="1" marL="914400">
              <a:spcBef>
                <a:spcPts val="0"/>
              </a:spcBef>
              <a:spcAft>
                <a:spcPts val="0"/>
              </a:spcAft>
              <a:buClr>
                <a:schemeClr val="dk1"/>
              </a:buClr>
              <a:buSzPts val="2400"/>
              <a:buFont typeface="Cabin"/>
              <a:buChar char="○"/>
              <a:defRPr sz="2400">
                <a:solidFill>
                  <a:schemeClr val="dk1"/>
                </a:solidFill>
                <a:latin typeface="Cabin"/>
                <a:ea typeface="Cabin"/>
                <a:cs typeface="Cabin"/>
                <a:sym typeface="Cabin"/>
              </a:defRPr>
            </a:lvl2pPr>
            <a:lvl3pPr indent="-381000" lvl="2" marL="1371600">
              <a:spcBef>
                <a:spcPts val="0"/>
              </a:spcBef>
              <a:spcAft>
                <a:spcPts val="0"/>
              </a:spcAft>
              <a:buClr>
                <a:schemeClr val="dk1"/>
              </a:buClr>
              <a:buSzPts val="2400"/>
              <a:buFont typeface="Cabin"/>
              <a:buChar char="■"/>
              <a:defRPr sz="2400">
                <a:solidFill>
                  <a:schemeClr val="dk1"/>
                </a:solidFill>
                <a:latin typeface="Cabin"/>
                <a:ea typeface="Cabin"/>
                <a:cs typeface="Cabin"/>
                <a:sym typeface="Cabin"/>
              </a:defRPr>
            </a:lvl3pPr>
            <a:lvl4pPr indent="-342900" lvl="3" marL="1828800">
              <a:spcBef>
                <a:spcPts val="0"/>
              </a:spcBef>
              <a:spcAft>
                <a:spcPts val="0"/>
              </a:spcAft>
              <a:buClr>
                <a:schemeClr val="dk1"/>
              </a:buClr>
              <a:buSzPts val="1800"/>
              <a:buFont typeface="Cabin"/>
              <a:buChar char="●"/>
              <a:defRPr sz="1800">
                <a:solidFill>
                  <a:schemeClr val="dk1"/>
                </a:solidFill>
                <a:latin typeface="Cabin"/>
                <a:ea typeface="Cabin"/>
                <a:cs typeface="Cabin"/>
                <a:sym typeface="Cabin"/>
              </a:defRPr>
            </a:lvl4pPr>
            <a:lvl5pPr indent="-342900" lvl="4" marL="2286000">
              <a:spcBef>
                <a:spcPts val="0"/>
              </a:spcBef>
              <a:spcAft>
                <a:spcPts val="0"/>
              </a:spcAft>
              <a:buClr>
                <a:schemeClr val="dk1"/>
              </a:buClr>
              <a:buSzPts val="1800"/>
              <a:buFont typeface="Cabin"/>
              <a:buChar char="○"/>
              <a:defRPr sz="1800">
                <a:solidFill>
                  <a:schemeClr val="dk1"/>
                </a:solidFill>
                <a:latin typeface="Cabin"/>
                <a:ea typeface="Cabin"/>
                <a:cs typeface="Cabin"/>
                <a:sym typeface="Cabin"/>
              </a:defRPr>
            </a:lvl5pPr>
            <a:lvl6pPr indent="-342900" lvl="5" marL="2743200">
              <a:spcBef>
                <a:spcPts val="0"/>
              </a:spcBef>
              <a:spcAft>
                <a:spcPts val="0"/>
              </a:spcAft>
              <a:buClr>
                <a:schemeClr val="dk1"/>
              </a:buClr>
              <a:buSzPts val="1800"/>
              <a:buFont typeface="Cabin"/>
              <a:buChar char="■"/>
              <a:defRPr sz="1800">
                <a:solidFill>
                  <a:schemeClr val="dk1"/>
                </a:solidFill>
                <a:latin typeface="Cabin"/>
                <a:ea typeface="Cabin"/>
                <a:cs typeface="Cabin"/>
                <a:sym typeface="Cabin"/>
              </a:defRPr>
            </a:lvl6pPr>
            <a:lvl7pPr indent="-342900" lvl="6" marL="3200400">
              <a:spcBef>
                <a:spcPts val="0"/>
              </a:spcBef>
              <a:spcAft>
                <a:spcPts val="0"/>
              </a:spcAft>
              <a:buClr>
                <a:schemeClr val="dk1"/>
              </a:buClr>
              <a:buSzPts val="1800"/>
              <a:buFont typeface="Cabin"/>
              <a:buChar char="●"/>
              <a:defRPr sz="1800">
                <a:solidFill>
                  <a:schemeClr val="dk1"/>
                </a:solidFill>
                <a:latin typeface="Cabin"/>
                <a:ea typeface="Cabin"/>
                <a:cs typeface="Cabin"/>
                <a:sym typeface="Cabin"/>
              </a:defRPr>
            </a:lvl7pPr>
            <a:lvl8pPr indent="-342900" lvl="7" marL="3657600">
              <a:spcBef>
                <a:spcPts val="0"/>
              </a:spcBef>
              <a:spcAft>
                <a:spcPts val="0"/>
              </a:spcAft>
              <a:buClr>
                <a:schemeClr val="dk1"/>
              </a:buClr>
              <a:buSzPts val="1800"/>
              <a:buFont typeface="Cabin"/>
              <a:buChar char="○"/>
              <a:defRPr sz="1800">
                <a:solidFill>
                  <a:schemeClr val="dk1"/>
                </a:solidFill>
                <a:latin typeface="Cabin"/>
                <a:ea typeface="Cabin"/>
                <a:cs typeface="Cabin"/>
                <a:sym typeface="Cabin"/>
              </a:defRPr>
            </a:lvl8pPr>
            <a:lvl9pPr indent="-342900" lvl="8" marL="4114800">
              <a:spcBef>
                <a:spcPts val="0"/>
              </a:spcBef>
              <a:spcAft>
                <a:spcPts val="0"/>
              </a:spcAft>
              <a:buClr>
                <a:schemeClr val="dk1"/>
              </a:buClr>
              <a:buSzPts val="1800"/>
              <a:buFont typeface="Cabin"/>
              <a:buChar char="■"/>
              <a:defRPr sz="1800">
                <a:solidFill>
                  <a:schemeClr val="dk1"/>
                </a:solidFill>
                <a:latin typeface="Cabin"/>
                <a:ea typeface="Cabin"/>
                <a:cs typeface="Cabin"/>
                <a:sym typeface="Cabin"/>
              </a:defRPr>
            </a:lvl9pPr>
          </a:lstStyle>
          <a:p/>
        </p:txBody>
      </p:sp>
      <p:sp>
        <p:nvSpPr>
          <p:cNvPr id="8" name="Google Shape;8;p1"/>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Autofit/>
          </a:bodyPr>
          <a:lstStyle>
            <a:lvl1pPr lvl="0" algn="r">
              <a:buNone/>
              <a:defRPr sz="1200">
                <a:solidFill>
                  <a:schemeClr val="dk1"/>
                </a:solidFill>
                <a:latin typeface="Cabin Condensed"/>
                <a:ea typeface="Cabin Condensed"/>
                <a:cs typeface="Cabin Condensed"/>
                <a:sym typeface="Cabin Condensed"/>
              </a:defRPr>
            </a:lvl1pPr>
            <a:lvl2pPr lvl="1" algn="r">
              <a:buNone/>
              <a:defRPr sz="1200">
                <a:solidFill>
                  <a:schemeClr val="dk1"/>
                </a:solidFill>
                <a:latin typeface="Cabin Condensed"/>
                <a:ea typeface="Cabin Condensed"/>
                <a:cs typeface="Cabin Condensed"/>
                <a:sym typeface="Cabin Condensed"/>
              </a:defRPr>
            </a:lvl2pPr>
            <a:lvl3pPr lvl="2" algn="r">
              <a:buNone/>
              <a:defRPr sz="1200">
                <a:solidFill>
                  <a:schemeClr val="dk1"/>
                </a:solidFill>
                <a:latin typeface="Cabin Condensed"/>
                <a:ea typeface="Cabin Condensed"/>
                <a:cs typeface="Cabin Condensed"/>
                <a:sym typeface="Cabin Condensed"/>
              </a:defRPr>
            </a:lvl3pPr>
            <a:lvl4pPr lvl="3" algn="r">
              <a:buNone/>
              <a:defRPr sz="1200">
                <a:solidFill>
                  <a:schemeClr val="dk1"/>
                </a:solidFill>
                <a:latin typeface="Cabin Condensed"/>
                <a:ea typeface="Cabin Condensed"/>
                <a:cs typeface="Cabin Condensed"/>
                <a:sym typeface="Cabin Condensed"/>
              </a:defRPr>
            </a:lvl4pPr>
            <a:lvl5pPr lvl="4" algn="r">
              <a:buNone/>
              <a:defRPr sz="1200">
                <a:solidFill>
                  <a:schemeClr val="dk1"/>
                </a:solidFill>
                <a:latin typeface="Cabin Condensed"/>
                <a:ea typeface="Cabin Condensed"/>
                <a:cs typeface="Cabin Condensed"/>
                <a:sym typeface="Cabin Condensed"/>
              </a:defRPr>
            </a:lvl5pPr>
            <a:lvl6pPr lvl="5" algn="r">
              <a:buNone/>
              <a:defRPr sz="1200">
                <a:solidFill>
                  <a:schemeClr val="dk1"/>
                </a:solidFill>
                <a:latin typeface="Cabin Condensed"/>
                <a:ea typeface="Cabin Condensed"/>
                <a:cs typeface="Cabin Condensed"/>
                <a:sym typeface="Cabin Condensed"/>
              </a:defRPr>
            </a:lvl6pPr>
            <a:lvl7pPr lvl="6" algn="r">
              <a:buNone/>
              <a:defRPr sz="1200">
                <a:solidFill>
                  <a:schemeClr val="dk1"/>
                </a:solidFill>
                <a:latin typeface="Cabin Condensed"/>
                <a:ea typeface="Cabin Condensed"/>
                <a:cs typeface="Cabin Condensed"/>
                <a:sym typeface="Cabin Condensed"/>
              </a:defRPr>
            </a:lvl7pPr>
            <a:lvl8pPr lvl="7" algn="r">
              <a:buNone/>
              <a:defRPr sz="1200">
                <a:solidFill>
                  <a:schemeClr val="dk1"/>
                </a:solidFill>
                <a:latin typeface="Cabin Condensed"/>
                <a:ea typeface="Cabin Condensed"/>
                <a:cs typeface="Cabin Condensed"/>
                <a:sym typeface="Cabin Condensed"/>
              </a:defRPr>
            </a:lvl8pPr>
            <a:lvl9pPr lvl="8" algn="r">
              <a:buNone/>
              <a:defRPr sz="1200">
                <a:solidFill>
                  <a:schemeClr val="dk1"/>
                </a:solidFill>
                <a:latin typeface="Cabin Condensed"/>
                <a:ea typeface="Cabin Condensed"/>
                <a:cs typeface="Cabin Condensed"/>
                <a:sym typeface="Cabin Condensed"/>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mc:AlternateContent>
    <mc:Choice Requires="p14">
      <p:transition spd="slow" p14:dur="2500">
        <p:fade/>
      </p:transition>
    </mc:Choice>
    <mc:Fallback>
      <p:transition spd="slow">
        <p:fade/>
      </p:transition>
    </mc:Fallback>
  </mc:AlternateConten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hyperlink" Target="http://www.slidescarnival.com/" TargetMode="External"/><Relationship Id="rId4" Type="http://schemas.openxmlformats.org/officeDocument/2006/relationships/hyperlink" Target="https://darkpsychology.co/" TargetMode="External"/><Relationship Id="rId5" Type="http://schemas.openxmlformats.org/officeDocument/2006/relationships/hyperlink" Target="https://www.theodysseyonline.com/" TargetMode="External"/><Relationship Id="rId6" Type="http://schemas.openxmlformats.org/officeDocument/2006/relationships/hyperlink" Target="https://www.stopbullying.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 name="Shape 57"/>
        <p:cNvGrpSpPr/>
        <p:nvPr/>
      </p:nvGrpSpPr>
      <p:grpSpPr>
        <a:xfrm>
          <a:off x="0" y="0"/>
          <a:ext cx="0" cy="0"/>
          <a:chOff x="0" y="0"/>
          <a:chExt cx="0" cy="0"/>
        </a:xfrm>
      </p:grpSpPr>
      <p:sp>
        <p:nvSpPr>
          <p:cNvPr id="58" name="Google Shape;58;p13"/>
          <p:cNvSpPr txBox="1"/>
          <p:nvPr>
            <p:ph type="ctrTitle"/>
          </p:nvPr>
        </p:nvSpPr>
        <p:spPr>
          <a:xfrm>
            <a:off x="1031425" y="1991850"/>
            <a:ext cx="4947600" cy="1159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Cyberbullying</a:t>
            </a:r>
            <a:endParaRPr/>
          </a:p>
        </p:txBody>
      </p:sp>
      <p:sp>
        <p:nvSpPr>
          <p:cNvPr id="59" name="Google Shape;59;p13"/>
          <p:cNvSpPr txBox="1"/>
          <p:nvPr/>
        </p:nvSpPr>
        <p:spPr>
          <a:xfrm>
            <a:off x="1482875" y="2987225"/>
            <a:ext cx="4140600" cy="694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00"/>
                </a:solidFill>
                <a:latin typeface="Comfortaa"/>
                <a:ea typeface="Comfortaa"/>
                <a:cs typeface="Comfortaa"/>
                <a:sym typeface="Comfortaa"/>
              </a:rPr>
              <a:t>Magnolia High School </a:t>
            </a:r>
            <a:endParaRPr>
              <a:solidFill>
                <a:srgbClr val="FFFF00"/>
              </a:solidFill>
              <a:latin typeface="Comfortaa"/>
              <a:ea typeface="Comfortaa"/>
              <a:cs typeface="Comfortaa"/>
              <a:sym typeface="Comfortaa"/>
            </a:endParaRPr>
          </a:p>
          <a:p>
            <a:pPr indent="0" lvl="0" marL="0" rtl="0" algn="ctr">
              <a:spcBef>
                <a:spcPts val="0"/>
              </a:spcBef>
              <a:spcAft>
                <a:spcPts val="0"/>
              </a:spcAft>
              <a:buNone/>
            </a:pPr>
            <a:r>
              <a:rPr lang="en">
                <a:solidFill>
                  <a:srgbClr val="FFFF00"/>
                </a:solidFill>
                <a:latin typeface="Comfortaa"/>
                <a:ea typeface="Comfortaa"/>
                <a:cs typeface="Comfortaa"/>
                <a:sym typeface="Comfortaa"/>
              </a:rPr>
              <a:t>W.E.L.D. Program - Cybersecurity Lesson</a:t>
            </a:r>
            <a:endParaRPr>
              <a:solidFill>
                <a:srgbClr val="FFFF00"/>
              </a:solidFill>
              <a:latin typeface="Comfortaa"/>
              <a:ea typeface="Comfortaa"/>
              <a:cs typeface="Comfortaa"/>
              <a:sym typeface="Comforta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175" name="Shape 175"/>
        <p:cNvGrpSpPr/>
        <p:nvPr/>
      </p:nvGrpSpPr>
      <p:grpSpPr>
        <a:xfrm>
          <a:off x="0" y="0"/>
          <a:ext cx="0" cy="0"/>
          <a:chOff x="0" y="0"/>
          <a:chExt cx="0" cy="0"/>
        </a:xfrm>
      </p:grpSpPr>
      <p:sp>
        <p:nvSpPr>
          <p:cNvPr id="176" name="Google Shape;176;p22"/>
          <p:cNvSpPr txBox="1"/>
          <p:nvPr>
            <p:ph idx="4294967295" type="ctrTitle"/>
          </p:nvPr>
        </p:nvSpPr>
        <p:spPr>
          <a:xfrm>
            <a:off x="1660725" y="2497750"/>
            <a:ext cx="5822400" cy="1159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6000">
                <a:solidFill>
                  <a:srgbClr val="000000"/>
                </a:solidFill>
                <a:highlight>
                  <a:srgbClr val="FFFF00"/>
                </a:highlight>
              </a:rPr>
              <a:t>HOW TO REPORT</a:t>
            </a:r>
            <a:endParaRPr sz="6000">
              <a:solidFill>
                <a:srgbClr val="000000"/>
              </a:solidFill>
              <a:highlight>
                <a:srgbClr val="FFFF00"/>
              </a:highlight>
            </a:endParaRPr>
          </a:p>
        </p:txBody>
      </p:sp>
      <p:sp>
        <p:nvSpPr>
          <p:cNvPr id="177" name="Google Shape;177;p22"/>
          <p:cNvSpPr txBox="1"/>
          <p:nvPr>
            <p:ph idx="4294967295" type="subTitle"/>
          </p:nvPr>
        </p:nvSpPr>
        <p:spPr>
          <a:xfrm>
            <a:off x="2113125" y="3640150"/>
            <a:ext cx="4917600" cy="784800"/>
          </a:xfrm>
          <a:prstGeom prst="rect">
            <a:avLst/>
          </a:prstGeom>
        </p:spPr>
        <p:txBody>
          <a:bodyPr anchorCtr="0" anchor="t" bIns="91425" lIns="91425" spcFirstLastPara="1" rIns="91425" wrap="square" tIns="91425">
            <a:noAutofit/>
          </a:bodyPr>
          <a:lstStyle/>
          <a:p>
            <a:pPr indent="0" lvl="0" marL="0" rtl="0" algn="ctr">
              <a:spcBef>
                <a:spcPts val="600"/>
              </a:spcBef>
              <a:spcAft>
                <a:spcPts val="0"/>
              </a:spcAft>
              <a:buNone/>
            </a:pPr>
            <a:r>
              <a:rPr lang="en" sz="1800">
                <a:solidFill>
                  <a:srgbClr val="FFFFFF"/>
                </a:solidFill>
              </a:rPr>
              <a:t>When cyberbullying happens, it is important to document and report the behavior so it can be addressed and stopped.</a:t>
            </a:r>
            <a:endParaRPr sz="1800">
              <a:solidFill>
                <a:srgbClr val="FFFFFF"/>
              </a:solidFill>
            </a:endParaRPr>
          </a:p>
        </p:txBody>
      </p:sp>
      <p:sp>
        <p:nvSpPr>
          <p:cNvPr id="178" name="Google Shape;178;p22"/>
          <p:cNvSpPr/>
          <p:nvPr/>
        </p:nvSpPr>
        <p:spPr>
          <a:xfrm>
            <a:off x="4809451" y="717558"/>
            <a:ext cx="316510" cy="302214"/>
          </a:xfrm>
          <a:custGeom>
            <a:rect b="b" l="l" r="r" t="t"/>
            <a:pathLst>
              <a:path extrusionOk="0" h="14460" w="15144">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22"/>
          <p:cNvSpPr/>
          <p:nvPr/>
        </p:nvSpPr>
        <p:spPr>
          <a:xfrm rot="1799983">
            <a:off x="6801589" y="1380473"/>
            <a:ext cx="243896" cy="232880"/>
          </a:xfrm>
          <a:custGeom>
            <a:rect b="b" l="l" r="r" t="t"/>
            <a:pathLst>
              <a:path extrusionOk="0" h="14460" w="15144">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22"/>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solidFill>
                  <a:srgbClr val="FFFF00"/>
                </a:solidFill>
              </a:rPr>
              <a:t>‹#›</a:t>
            </a:fld>
            <a:endParaRPr>
              <a:solidFill>
                <a:srgbClr val="FFFF00"/>
              </a:solidFill>
            </a:endParaRPr>
          </a:p>
        </p:txBody>
      </p:sp>
      <p:grpSp>
        <p:nvGrpSpPr>
          <p:cNvPr id="181" name="Google Shape;181;p22"/>
          <p:cNvGrpSpPr/>
          <p:nvPr/>
        </p:nvGrpSpPr>
        <p:grpSpPr>
          <a:xfrm>
            <a:off x="5311559" y="842906"/>
            <a:ext cx="1336009" cy="1308015"/>
            <a:chOff x="1233350" y="1619250"/>
            <a:chExt cx="466500" cy="456725"/>
          </a:xfrm>
        </p:grpSpPr>
        <p:sp>
          <p:nvSpPr>
            <p:cNvPr id="182" name="Google Shape;182;p22"/>
            <p:cNvSpPr/>
            <p:nvPr/>
          </p:nvSpPr>
          <p:spPr>
            <a:xfrm>
              <a:off x="1233350" y="1619250"/>
              <a:ext cx="466500" cy="456725"/>
            </a:xfrm>
            <a:custGeom>
              <a:rect b="b" l="l" r="r" t="t"/>
              <a:pathLst>
                <a:path extrusionOk="0" h="18269" w="18660">
                  <a:moveTo>
                    <a:pt x="14923" y="5080"/>
                  </a:moveTo>
                  <a:lnTo>
                    <a:pt x="14923" y="9037"/>
                  </a:lnTo>
                  <a:lnTo>
                    <a:pt x="17316" y="7913"/>
                  </a:lnTo>
                  <a:lnTo>
                    <a:pt x="9476" y="13579"/>
                  </a:lnTo>
                  <a:lnTo>
                    <a:pt x="9403" y="13604"/>
                  </a:lnTo>
                  <a:lnTo>
                    <a:pt x="9330" y="13628"/>
                  </a:lnTo>
                  <a:lnTo>
                    <a:pt x="9257" y="13604"/>
                  </a:lnTo>
                  <a:lnTo>
                    <a:pt x="9183" y="13579"/>
                  </a:lnTo>
                  <a:lnTo>
                    <a:pt x="1344" y="7913"/>
                  </a:lnTo>
                  <a:lnTo>
                    <a:pt x="3737" y="9037"/>
                  </a:lnTo>
                  <a:lnTo>
                    <a:pt x="3737" y="5080"/>
                  </a:lnTo>
                  <a:close/>
                  <a:moveTo>
                    <a:pt x="9330" y="0"/>
                  </a:moveTo>
                  <a:lnTo>
                    <a:pt x="0" y="6741"/>
                  </a:lnTo>
                  <a:lnTo>
                    <a:pt x="0" y="17780"/>
                  </a:lnTo>
                  <a:lnTo>
                    <a:pt x="0" y="17853"/>
                  </a:lnTo>
                  <a:lnTo>
                    <a:pt x="5129" y="14165"/>
                  </a:lnTo>
                  <a:lnTo>
                    <a:pt x="5227" y="14117"/>
                  </a:lnTo>
                  <a:lnTo>
                    <a:pt x="5325" y="14117"/>
                  </a:lnTo>
                  <a:lnTo>
                    <a:pt x="5398" y="14141"/>
                  </a:lnTo>
                  <a:lnTo>
                    <a:pt x="5471" y="14214"/>
                  </a:lnTo>
                  <a:lnTo>
                    <a:pt x="5520" y="14312"/>
                  </a:lnTo>
                  <a:lnTo>
                    <a:pt x="5520" y="14385"/>
                  </a:lnTo>
                  <a:lnTo>
                    <a:pt x="5471" y="14483"/>
                  </a:lnTo>
                  <a:lnTo>
                    <a:pt x="5422" y="14556"/>
                  </a:lnTo>
                  <a:lnTo>
                    <a:pt x="318" y="18244"/>
                  </a:lnTo>
                  <a:lnTo>
                    <a:pt x="416" y="18244"/>
                  </a:lnTo>
                  <a:lnTo>
                    <a:pt x="489" y="18268"/>
                  </a:lnTo>
                  <a:lnTo>
                    <a:pt x="18171" y="18268"/>
                  </a:lnTo>
                  <a:lnTo>
                    <a:pt x="18244" y="18244"/>
                  </a:lnTo>
                  <a:lnTo>
                    <a:pt x="18342" y="18244"/>
                  </a:lnTo>
                  <a:lnTo>
                    <a:pt x="13238" y="14556"/>
                  </a:lnTo>
                  <a:lnTo>
                    <a:pt x="13189" y="14483"/>
                  </a:lnTo>
                  <a:lnTo>
                    <a:pt x="13140" y="14385"/>
                  </a:lnTo>
                  <a:lnTo>
                    <a:pt x="13140" y="14312"/>
                  </a:lnTo>
                  <a:lnTo>
                    <a:pt x="13189" y="14214"/>
                  </a:lnTo>
                  <a:lnTo>
                    <a:pt x="13262" y="14141"/>
                  </a:lnTo>
                  <a:lnTo>
                    <a:pt x="13335" y="14117"/>
                  </a:lnTo>
                  <a:lnTo>
                    <a:pt x="13433" y="14117"/>
                  </a:lnTo>
                  <a:lnTo>
                    <a:pt x="13531" y="14165"/>
                  </a:lnTo>
                  <a:lnTo>
                    <a:pt x="18660" y="17853"/>
                  </a:lnTo>
                  <a:lnTo>
                    <a:pt x="18660" y="17780"/>
                  </a:lnTo>
                  <a:lnTo>
                    <a:pt x="18660" y="6741"/>
                  </a:lnTo>
                  <a:lnTo>
                    <a:pt x="9330"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2"/>
            <p:cNvSpPr/>
            <p:nvPr/>
          </p:nvSpPr>
          <p:spPr>
            <a:xfrm>
              <a:off x="1382325" y="1792025"/>
              <a:ext cx="168550" cy="12250"/>
            </a:xfrm>
            <a:custGeom>
              <a:rect b="b" l="l" r="r" t="t"/>
              <a:pathLst>
                <a:path extrusionOk="0" h="490" w="6742">
                  <a:moveTo>
                    <a:pt x="147" y="1"/>
                  </a:moveTo>
                  <a:lnTo>
                    <a:pt x="74" y="74"/>
                  </a:lnTo>
                  <a:lnTo>
                    <a:pt x="25" y="147"/>
                  </a:lnTo>
                  <a:lnTo>
                    <a:pt x="1" y="245"/>
                  </a:lnTo>
                  <a:lnTo>
                    <a:pt x="25" y="343"/>
                  </a:lnTo>
                  <a:lnTo>
                    <a:pt x="74" y="416"/>
                  </a:lnTo>
                  <a:lnTo>
                    <a:pt x="147" y="465"/>
                  </a:lnTo>
                  <a:lnTo>
                    <a:pt x="245" y="489"/>
                  </a:lnTo>
                  <a:lnTo>
                    <a:pt x="6497" y="489"/>
                  </a:lnTo>
                  <a:lnTo>
                    <a:pt x="6595" y="465"/>
                  </a:lnTo>
                  <a:lnTo>
                    <a:pt x="6668" y="416"/>
                  </a:lnTo>
                  <a:lnTo>
                    <a:pt x="6717" y="343"/>
                  </a:lnTo>
                  <a:lnTo>
                    <a:pt x="6741" y="245"/>
                  </a:lnTo>
                  <a:lnTo>
                    <a:pt x="6717" y="147"/>
                  </a:lnTo>
                  <a:lnTo>
                    <a:pt x="6668" y="74"/>
                  </a:lnTo>
                  <a:lnTo>
                    <a:pt x="6595" y="1"/>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2"/>
            <p:cNvSpPr/>
            <p:nvPr/>
          </p:nvSpPr>
          <p:spPr>
            <a:xfrm>
              <a:off x="1382325" y="1825000"/>
              <a:ext cx="168550" cy="12250"/>
            </a:xfrm>
            <a:custGeom>
              <a:rect b="b" l="l" r="r" t="t"/>
              <a:pathLst>
                <a:path extrusionOk="0" h="490" w="6742">
                  <a:moveTo>
                    <a:pt x="245" y="1"/>
                  </a:moveTo>
                  <a:lnTo>
                    <a:pt x="147" y="25"/>
                  </a:lnTo>
                  <a:lnTo>
                    <a:pt x="74" y="74"/>
                  </a:lnTo>
                  <a:lnTo>
                    <a:pt x="25" y="147"/>
                  </a:lnTo>
                  <a:lnTo>
                    <a:pt x="1" y="245"/>
                  </a:lnTo>
                  <a:lnTo>
                    <a:pt x="25" y="343"/>
                  </a:lnTo>
                  <a:lnTo>
                    <a:pt x="74" y="416"/>
                  </a:lnTo>
                  <a:lnTo>
                    <a:pt x="147" y="465"/>
                  </a:lnTo>
                  <a:lnTo>
                    <a:pt x="245" y="489"/>
                  </a:lnTo>
                  <a:lnTo>
                    <a:pt x="6497" y="489"/>
                  </a:lnTo>
                  <a:lnTo>
                    <a:pt x="6595" y="465"/>
                  </a:lnTo>
                  <a:lnTo>
                    <a:pt x="6668" y="416"/>
                  </a:lnTo>
                  <a:lnTo>
                    <a:pt x="6717" y="343"/>
                  </a:lnTo>
                  <a:lnTo>
                    <a:pt x="6741" y="245"/>
                  </a:lnTo>
                  <a:lnTo>
                    <a:pt x="6717" y="147"/>
                  </a:lnTo>
                  <a:lnTo>
                    <a:pt x="6668" y="74"/>
                  </a:lnTo>
                  <a:lnTo>
                    <a:pt x="6595" y="25"/>
                  </a:lnTo>
                  <a:lnTo>
                    <a:pt x="6497" y="1"/>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2"/>
            <p:cNvSpPr/>
            <p:nvPr/>
          </p:nvSpPr>
          <p:spPr>
            <a:xfrm>
              <a:off x="1382325" y="1858575"/>
              <a:ext cx="70850" cy="12250"/>
            </a:xfrm>
            <a:custGeom>
              <a:rect b="b" l="l" r="r" t="t"/>
              <a:pathLst>
                <a:path extrusionOk="0" h="490" w="2834">
                  <a:moveTo>
                    <a:pt x="245" y="1"/>
                  </a:moveTo>
                  <a:lnTo>
                    <a:pt x="147" y="25"/>
                  </a:lnTo>
                  <a:lnTo>
                    <a:pt x="74" y="74"/>
                  </a:lnTo>
                  <a:lnTo>
                    <a:pt x="25" y="147"/>
                  </a:lnTo>
                  <a:lnTo>
                    <a:pt x="1" y="245"/>
                  </a:lnTo>
                  <a:lnTo>
                    <a:pt x="25" y="343"/>
                  </a:lnTo>
                  <a:lnTo>
                    <a:pt x="74" y="416"/>
                  </a:lnTo>
                  <a:lnTo>
                    <a:pt x="147" y="465"/>
                  </a:lnTo>
                  <a:lnTo>
                    <a:pt x="245" y="489"/>
                  </a:lnTo>
                  <a:lnTo>
                    <a:pt x="2589" y="489"/>
                  </a:lnTo>
                  <a:lnTo>
                    <a:pt x="2687" y="465"/>
                  </a:lnTo>
                  <a:lnTo>
                    <a:pt x="2760" y="416"/>
                  </a:lnTo>
                  <a:lnTo>
                    <a:pt x="2809" y="343"/>
                  </a:lnTo>
                  <a:lnTo>
                    <a:pt x="2834" y="245"/>
                  </a:lnTo>
                  <a:lnTo>
                    <a:pt x="2809" y="147"/>
                  </a:lnTo>
                  <a:lnTo>
                    <a:pt x="2760" y="74"/>
                  </a:lnTo>
                  <a:lnTo>
                    <a:pt x="2687" y="25"/>
                  </a:lnTo>
                  <a:lnTo>
                    <a:pt x="2589" y="1"/>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86" name="Google Shape;186;p22"/>
          <p:cNvSpPr/>
          <p:nvPr/>
        </p:nvSpPr>
        <p:spPr>
          <a:xfrm>
            <a:off x="2469251" y="731719"/>
            <a:ext cx="883336" cy="1530396"/>
          </a:xfrm>
          <a:custGeom>
            <a:rect b="b" l="l" r="r" t="t"/>
            <a:pathLst>
              <a:path extrusionOk="0" h="20565" w="11870">
                <a:moveTo>
                  <a:pt x="6301" y="977"/>
                </a:moveTo>
                <a:lnTo>
                  <a:pt x="6423" y="1002"/>
                </a:lnTo>
                <a:lnTo>
                  <a:pt x="6497" y="1075"/>
                </a:lnTo>
                <a:lnTo>
                  <a:pt x="6570" y="1148"/>
                </a:lnTo>
                <a:lnTo>
                  <a:pt x="6594" y="1270"/>
                </a:lnTo>
                <a:lnTo>
                  <a:pt x="6570" y="1368"/>
                </a:lnTo>
                <a:lnTo>
                  <a:pt x="6497" y="1466"/>
                </a:lnTo>
                <a:lnTo>
                  <a:pt x="6423" y="1515"/>
                </a:lnTo>
                <a:lnTo>
                  <a:pt x="6301" y="1539"/>
                </a:lnTo>
                <a:lnTo>
                  <a:pt x="5569" y="1539"/>
                </a:lnTo>
                <a:lnTo>
                  <a:pt x="5446" y="1515"/>
                </a:lnTo>
                <a:lnTo>
                  <a:pt x="5373" y="1466"/>
                </a:lnTo>
                <a:lnTo>
                  <a:pt x="5300" y="1368"/>
                </a:lnTo>
                <a:lnTo>
                  <a:pt x="5276" y="1270"/>
                </a:lnTo>
                <a:lnTo>
                  <a:pt x="5300" y="1148"/>
                </a:lnTo>
                <a:lnTo>
                  <a:pt x="5373" y="1075"/>
                </a:lnTo>
                <a:lnTo>
                  <a:pt x="5446" y="1002"/>
                </a:lnTo>
                <a:lnTo>
                  <a:pt x="5569" y="977"/>
                </a:lnTo>
                <a:close/>
                <a:moveTo>
                  <a:pt x="10575" y="2565"/>
                </a:moveTo>
                <a:lnTo>
                  <a:pt x="10575" y="16706"/>
                </a:lnTo>
                <a:lnTo>
                  <a:pt x="1295" y="16706"/>
                </a:lnTo>
                <a:lnTo>
                  <a:pt x="1295" y="2565"/>
                </a:lnTo>
                <a:close/>
                <a:moveTo>
                  <a:pt x="5935" y="17780"/>
                </a:moveTo>
                <a:lnTo>
                  <a:pt x="6106" y="17805"/>
                </a:lnTo>
                <a:lnTo>
                  <a:pt x="6277" y="17854"/>
                </a:lnTo>
                <a:lnTo>
                  <a:pt x="6423" y="17927"/>
                </a:lnTo>
                <a:lnTo>
                  <a:pt x="6545" y="18025"/>
                </a:lnTo>
                <a:lnTo>
                  <a:pt x="6643" y="18147"/>
                </a:lnTo>
                <a:lnTo>
                  <a:pt x="6716" y="18293"/>
                </a:lnTo>
                <a:lnTo>
                  <a:pt x="6765" y="18464"/>
                </a:lnTo>
                <a:lnTo>
                  <a:pt x="6790" y="18635"/>
                </a:lnTo>
                <a:lnTo>
                  <a:pt x="6765" y="18806"/>
                </a:lnTo>
                <a:lnTo>
                  <a:pt x="6716" y="18977"/>
                </a:lnTo>
                <a:lnTo>
                  <a:pt x="6643" y="19124"/>
                </a:lnTo>
                <a:lnTo>
                  <a:pt x="6545" y="19246"/>
                </a:lnTo>
                <a:lnTo>
                  <a:pt x="6423" y="19343"/>
                </a:lnTo>
                <a:lnTo>
                  <a:pt x="6277" y="19417"/>
                </a:lnTo>
                <a:lnTo>
                  <a:pt x="6106" y="19465"/>
                </a:lnTo>
                <a:lnTo>
                  <a:pt x="5935" y="19490"/>
                </a:lnTo>
                <a:lnTo>
                  <a:pt x="5764" y="19465"/>
                </a:lnTo>
                <a:lnTo>
                  <a:pt x="5593" y="19417"/>
                </a:lnTo>
                <a:lnTo>
                  <a:pt x="5446" y="19343"/>
                </a:lnTo>
                <a:lnTo>
                  <a:pt x="5324" y="19246"/>
                </a:lnTo>
                <a:lnTo>
                  <a:pt x="5227" y="19124"/>
                </a:lnTo>
                <a:lnTo>
                  <a:pt x="5153" y="18977"/>
                </a:lnTo>
                <a:lnTo>
                  <a:pt x="5105" y="18806"/>
                </a:lnTo>
                <a:lnTo>
                  <a:pt x="5080" y="18635"/>
                </a:lnTo>
                <a:lnTo>
                  <a:pt x="5105" y="18464"/>
                </a:lnTo>
                <a:lnTo>
                  <a:pt x="5153" y="18293"/>
                </a:lnTo>
                <a:lnTo>
                  <a:pt x="5227" y="18147"/>
                </a:lnTo>
                <a:lnTo>
                  <a:pt x="5324" y="18025"/>
                </a:lnTo>
                <a:lnTo>
                  <a:pt x="5446" y="17927"/>
                </a:lnTo>
                <a:lnTo>
                  <a:pt x="5593" y="17854"/>
                </a:lnTo>
                <a:lnTo>
                  <a:pt x="5764" y="17805"/>
                </a:lnTo>
                <a:lnTo>
                  <a:pt x="5935" y="17780"/>
                </a:lnTo>
                <a:close/>
                <a:moveTo>
                  <a:pt x="1295" y="0"/>
                </a:moveTo>
                <a:lnTo>
                  <a:pt x="1026" y="25"/>
                </a:lnTo>
                <a:lnTo>
                  <a:pt x="782" y="98"/>
                </a:lnTo>
                <a:lnTo>
                  <a:pt x="562" y="220"/>
                </a:lnTo>
                <a:lnTo>
                  <a:pt x="366" y="367"/>
                </a:lnTo>
                <a:lnTo>
                  <a:pt x="220" y="562"/>
                </a:lnTo>
                <a:lnTo>
                  <a:pt x="98" y="782"/>
                </a:lnTo>
                <a:lnTo>
                  <a:pt x="25" y="1026"/>
                </a:lnTo>
                <a:lnTo>
                  <a:pt x="0" y="1295"/>
                </a:lnTo>
                <a:lnTo>
                  <a:pt x="0" y="19270"/>
                </a:lnTo>
                <a:lnTo>
                  <a:pt x="25" y="19539"/>
                </a:lnTo>
                <a:lnTo>
                  <a:pt x="98" y="19783"/>
                </a:lnTo>
                <a:lnTo>
                  <a:pt x="220" y="20003"/>
                </a:lnTo>
                <a:lnTo>
                  <a:pt x="366" y="20198"/>
                </a:lnTo>
                <a:lnTo>
                  <a:pt x="562" y="20345"/>
                </a:lnTo>
                <a:lnTo>
                  <a:pt x="782" y="20467"/>
                </a:lnTo>
                <a:lnTo>
                  <a:pt x="1026" y="20540"/>
                </a:lnTo>
                <a:lnTo>
                  <a:pt x="1295" y="20565"/>
                </a:lnTo>
                <a:lnTo>
                  <a:pt x="10575" y="20565"/>
                </a:lnTo>
                <a:lnTo>
                  <a:pt x="10844" y="20540"/>
                </a:lnTo>
                <a:lnTo>
                  <a:pt x="11088" y="20467"/>
                </a:lnTo>
                <a:lnTo>
                  <a:pt x="11308" y="20345"/>
                </a:lnTo>
                <a:lnTo>
                  <a:pt x="11503" y="20198"/>
                </a:lnTo>
                <a:lnTo>
                  <a:pt x="11650" y="20003"/>
                </a:lnTo>
                <a:lnTo>
                  <a:pt x="11772" y="19783"/>
                </a:lnTo>
                <a:lnTo>
                  <a:pt x="11845" y="19539"/>
                </a:lnTo>
                <a:lnTo>
                  <a:pt x="11870" y="19270"/>
                </a:lnTo>
                <a:lnTo>
                  <a:pt x="11870" y="1295"/>
                </a:lnTo>
                <a:lnTo>
                  <a:pt x="11845" y="1026"/>
                </a:lnTo>
                <a:lnTo>
                  <a:pt x="11772" y="782"/>
                </a:lnTo>
                <a:lnTo>
                  <a:pt x="11650" y="562"/>
                </a:lnTo>
                <a:lnTo>
                  <a:pt x="11503" y="367"/>
                </a:lnTo>
                <a:lnTo>
                  <a:pt x="11308" y="220"/>
                </a:lnTo>
                <a:lnTo>
                  <a:pt x="11088" y="98"/>
                </a:lnTo>
                <a:lnTo>
                  <a:pt x="10844" y="25"/>
                </a:lnTo>
                <a:lnTo>
                  <a:pt x="10575"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22"/>
          <p:cNvSpPr/>
          <p:nvPr/>
        </p:nvSpPr>
        <p:spPr>
          <a:xfrm>
            <a:off x="3557776" y="1658733"/>
            <a:ext cx="316510" cy="302214"/>
          </a:xfrm>
          <a:custGeom>
            <a:rect b="b" l="l" r="r" t="t"/>
            <a:pathLst>
              <a:path extrusionOk="0" h="14460" w="15144">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22"/>
          <p:cNvSpPr/>
          <p:nvPr/>
        </p:nvSpPr>
        <p:spPr>
          <a:xfrm rot="-3030320">
            <a:off x="1996737" y="1050508"/>
            <a:ext cx="243885" cy="232870"/>
          </a:xfrm>
          <a:custGeom>
            <a:rect b="b" l="l" r="r" t="t"/>
            <a:pathLst>
              <a:path extrusionOk="0" h="14460" w="15144">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23"/>
          <p:cNvSpPr txBox="1"/>
          <p:nvPr>
            <p:ph type="title"/>
          </p:nvPr>
        </p:nvSpPr>
        <p:spPr>
          <a:xfrm rot="-5400000">
            <a:off x="-503375" y="2634225"/>
            <a:ext cx="3870300" cy="100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sz="3600"/>
              <a:t>REPORTING</a:t>
            </a:r>
            <a:endParaRPr sz="3600"/>
          </a:p>
          <a:p>
            <a:pPr indent="0" lvl="0" marL="0" rtl="0" algn="r">
              <a:spcBef>
                <a:spcPts val="0"/>
              </a:spcBef>
              <a:spcAft>
                <a:spcPts val="0"/>
              </a:spcAft>
              <a:buNone/>
            </a:pPr>
            <a:r>
              <a:rPr lang="en" sz="3600"/>
              <a:t>CYBERBULLYING</a:t>
            </a:r>
            <a:endParaRPr sz="3600"/>
          </a:p>
        </p:txBody>
      </p:sp>
      <p:sp>
        <p:nvSpPr>
          <p:cNvPr id="194" name="Google Shape;194;p23"/>
          <p:cNvSpPr/>
          <p:nvPr/>
        </p:nvSpPr>
        <p:spPr>
          <a:xfrm>
            <a:off x="2600400" y="903125"/>
            <a:ext cx="2468700" cy="1433400"/>
          </a:xfrm>
          <a:prstGeom prst="homePlate">
            <a:avLst>
              <a:gd fmla="val 30129" name="adj"/>
            </a:avLst>
          </a:prstGeom>
          <a:solidFill>
            <a:srgbClr val="000000"/>
          </a:solidFill>
          <a:ln cap="flat" cmpd="sng" w="9525">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u="sng">
                <a:solidFill>
                  <a:srgbClr val="FFFF00"/>
                </a:solidFill>
                <a:latin typeface="Cabin"/>
                <a:ea typeface="Cabin"/>
                <a:cs typeface="Cabin"/>
                <a:sym typeface="Cabin"/>
              </a:rPr>
              <a:t>FIRST STEP</a:t>
            </a:r>
            <a:endParaRPr b="1" u="sng">
              <a:solidFill>
                <a:srgbClr val="FFFF00"/>
              </a:solidFill>
              <a:latin typeface="Cabin"/>
              <a:ea typeface="Cabin"/>
              <a:cs typeface="Cabin"/>
              <a:sym typeface="Cabin"/>
            </a:endParaRPr>
          </a:p>
          <a:p>
            <a:pPr indent="0" lvl="0" marL="0" rtl="0" algn="ctr">
              <a:spcBef>
                <a:spcPts val="0"/>
              </a:spcBef>
              <a:spcAft>
                <a:spcPts val="0"/>
              </a:spcAft>
              <a:buNone/>
            </a:pPr>
            <a:r>
              <a:rPr b="1" lang="en">
                <a:solidFill>
                  <a:srgbClr val="FFFF00"/>
                </a:solidFill>
                <a:latin typeface="Cabin"/>
                <a:ea typeface="Cabin"/>
                <a:cs typeface="Cabin"/>
                <a:sym typeface="Cabin"/>
              </a:rPr>
              <a:t>Don’t respond to and don’t forward cyberbullying messages.</a:t>
            </a:r>
            <a:endParaRPr b="1">
              <a:solidFill>
                <a:srgbClr val="FFFF00"/>
              </a:solidFill>
              <a:latin typeface="Cabin"/>
              <a:ea typeface="Cabin"/>
              <a:cs typeface="Cabin"/>
              <a:sym typeface="Cabin"/>
            </a:endParaRPr>
          </a:p>
        </p:txBody>
      </p:sp>
      <p:sp>
        <p:nvSpPr>
          <p:cNvPr id="195" name="Google Shape;195;p23"/>
          <p:cNvSpPr/>
          <p:nvPr/>
        </p:nvSpPr>
        <p:spPr>
          <a:xfrm>
            <a:off x="4566050" y="903125"/>
            <a:ext cx="2395500" cy="1433400"/>
          </a:xfrm>
          <a:prstGeom prst="chevron">
            <a:avLst>
              <a:gd fmla="val 24713" name="adj"/>
            </a:avLst>
          </a:prstGeom>
          <a:solidFill>
            <a:srgbClr val="000000"/>
          </a:solidFill>
          <a:ln cap="flat" cmpd="sng" w="9525">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u="sng">
                <a:solidFill>
                  <a:srgbClr val="FFFF00"/>
                </a:solidFill>
                <a:latin typeface="Cabin"/>
                <a:ea typeface="Cabin"/>
                <a:cs typeface="Cabin"/>
                <a:sym typeface="Cabin"/>
              </a:rPr>
              <a:t>SECOND</a:t>
            </a:r>
            <a:r>
              <a:rPr b="1" lang="en" u="sng">
                <a:solidFill>
                  <a:srgbClr val="FFFF00"/>
                </a:solidFill>
                <a:latin typeface="Cabin"/>
                <a:ea typeface="Cabin"/>
                <a:cs typeface="Cabin"/>
                <a:sym typeface="Cabin"/>
              </a:rPr>
              <a:t> STEP</a:t>
            </a:r>
            <a:endParaRPr b="1" u="sng">
              <a:solidFill>
                <a:srgbClr val="FFFF00"/>
              </a:solidFill>
              <a:latin typeface="Cabin"/>
              <a:ea typeface="Cabin"/>
              <a:cs typeface="Cabin"/>
              <a:sym typeface="Cabin"/>
            </a:endParaRPr>
          </a:p>
          <a:p>
            <a:pPr indent="0" lvl="0" marL="0" rtl="0" algn="ctr">
              <a:spcBef>
                <a:spcPts val="0"/>
              </a:spcBef>
              <a:spcAft>
                <a:spcPts val="0"/>
              </a:spcAft>
              <a:buNone/>
            </a:pPr>
            <a:r>
              <a:rPr b="1" lang="en">
                <a:solidFill>
                  <a:srgbClr val="FFFF00"/>
                </a:solidFill>
                <a:latin typeface="Cabin"/>
                <a:ea typeface="Cabin"/>
                <a:cs typeface="Cabin"/>
                <a:sym typeface="Cabin"/>
              </a:rPr>
              <a:t>Keep evidence of cyberbullying. Save screenshots, emails, and text messages.</a:t>
            </a:r>
            <a:endParaRPr b="1">
              <a:solidFill>
                <a:srgbClr val="FFFF00"/>
              </a:solidFill>
              <a:latin typeface="Cabin"/>
              <a:ea typeface="Cabin"/>
              <a:cs typeface="Cabin"/>
              <a:sym typeface="Cabin"/>
            </a:endParaRPr>
          </a:p>
        </p:txBody>
      </p:sp>
      <p:sp>
        <p:nvSpPr>
          <p:cNvPr id="196" name="Google Shape;196;p23"/>
          <p:cNvSpPr/>
          <p:nvPr/>
        </p:nvSpPr>
        <p:spPr>
          <a:xfrm>
            <a:off x="6477175" y="903125"/>
            <a:ext cx="2513100" cy="1433400"/>
          </a:xfrm>
          <a:prstGeom prst="chevron">
            <a:avLst>
              <a:gd fmla="val 29853" name="adj"/>
            </a:avLst>
          </a:prstGeom>
          <a:solidFill>
            <a:srgbClr val="000000"/>
          </a:solidFill>
          <a:ln cap="flat" cmpd="sng" w="9525">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u="sng">
                <a:solidFill>
                  <a:srgbClr val="FFFF00"/>
                </a:solidFill>
                <a:latin typeface="Cabin"/>
                <a:ea typeface="Cabin"/>
                <a:cs typeface="Cabin"/>
                <a:sym typeface="Cabin"/>
              </a:rPr>
              <a:t>THIRD</a:t>
            </a:r>
            <a:r>
              <a:rPr b="1" lang="en" u="sng">
                <a:solidFill>
                  <a:srgbClr val="FFFF00"/>
                </a:solidFill>
                <a:latin typeface="Cabin"/>
                <a:ea typeface="Cabin"/>
                <a:cs typeface="Cabin"/>
                <a:sym typeface="Cabin"/>
              </a:rPr>
              <a:t> STEP</a:t>
            </a:r>
            <a:endParaRPr b="1" u="sng">
              <a:solidFill>
                <a:srgbClr val="FFFF00"/>
              </a:solidFill>
              <a:latin typeface="Cabin"/>
              <a:ea typeface="Cabin"/>
              <a:cs typeface="Cabin"/>
              <a:sym typeface="Cabin"/>
            </a:endParaRPr>
          </a:p>
          <a:p>
            <a:pPr indent="0" lvl="0" marL="0" rtl="0" algn="ctr">
              <a:spcBef>
                <a:spcPts val="0"/>
              </a:spcBef>
              <a:spcAft>
                <a:spcPts val="0"/>
              </a:spcAft>
              <a:buNone/>
            </a:pPr>
            <a:r>
              <a:rPr b="1" lang="en">
                <a:solidFill>
                  <a:srgbClr val="FFFF00"/>
                </a:solidFill>
                <a:latin typeface="Cabin"/>
                <a:ea typeface="Cabin"/>
                <a:cs typeface="Cabin"/>
                <a:sym typeface="Cabin"/>
              </a:rPr>
              <a:t>Block the person who is cyberbullying you.</a:t>
            </a:r>
            <a:endParaRPr b="1">
              <a:solidFill>
                <a:srgbClr val="FFFF00"/>
              </a:solidFill>
              <a:latin typeface="Cabin"/>
              <a:ea typeface="Cabin"/>
              <a:cs typeface="Cabin"/>
              <a:sym typeface="Cabin"/>
            </a:endParaRPr>
          </a:p>
        </p:txBody>
      </p:sp>
      <p:sp>
        <p:nvSpPr>
          <p:cNvPr id="197" name="Google Shape;197;p23"/>
          <p:cNvSpPr/>
          <p:nvPr/>
        </p:nvSpPr>
        <p:spPr>
          <a:xfrm>
            <a:off x="1636074" y="751551"/>
            <a:ext cx="377571" cy="377588"/>
          </a:xfrm>
          <a:custGeom>
            <a:rect b="b" l="l" r="r" t="t"/>
            <a:pathLst>
              <a:path extrusionOk="0" h="16071" w="16072">
                <a:moveTo>
                  <a:pt x="8036" y="0"/>
                </a:moveTo>
                <a:lnTo>
                  <a:pt x="7938" y="24"/>
                </a:lnTo>
                <a:lnTo>
                  <a:pt x="7792" y="98"/>
                </a:lnTo>
                <a:lnTo>
                  <a:pt x="7328" y="366"/>
                </a:lnTo>
                <a:lnTo>
                  <a:pt x="7059" y="537"/>
                </a:lnTo>
                <a:lnTo>
                  <a:pt x="6766" y="757"/>
                </a:lnTo>
                <a:lnTo>
                  <a:pt x="6448" y="977"/>
                </a:lnTo>
                <a:lnTo>
                  <a:pt x="6155" y="1246"/>
                </a:lnTo>
                <a:lnTo>
                  <a:pt x="5887" y="1514"/>
                </a:lnTo>
                <a:lnTo>
                  <a:pt x="5643" y="1807"/>
                </a:lnTo>
                <a:lnTo>
                  <a:pt x="5447" y="2100"/>
                </a:lnTo>
                <a:lnTo>
                  <a:pt x="5374" y="2247"/>
                </a:lnTo>
                <a:lnTo>
                  <a:pt x="5325" y="2418"/>
                </a:lnTo>
                <a:lnTo>
                  <a:pt x="5276" y="2564"/>
                </a:lnTo>
                <a:lnTo>
                  <a:pt x="5252" y="2711"/>
                </a:lnTo>
                <a:lnTo>
                  <a:pt x="5252" y="2858"/>
                </a:lnTo>
                <a:lnTo>
                  <a:pt x="5276" y="3029"/>
                </a:lnTo>
                <a:lnTo>
                  <a:pt x="5325" y="3175"/>
                </a:lnTo>
                <a:lnTo>
                  <a:pt x="5398" y="3322"/>
                </a:lnTo>
                <a:lnTo>
                  <a:pt x="5496" y="3468"/>
                </a:lnTo>
                <a:lnTo>
                  <a:pt x="5618" y="3615"/>
                </a:lnTo>
                <a:lnTo>
                  <a:pt x="5814" y="3761"/>
                </a:lnTo>
                <a:lnTo>
                  <a:pt x="6009" y="3859"/>
                </a:lnTo>
                <a:lnTo>
                  <a:pt x="6204" y="3957"/>
                </a:lnTo>
                <a:lnTo>
                  <a:pt x="6424" y="4005"/>
                </a:lnTo>
                <a:lnTo>
                  <a:pt x="6644" y="4054"/>
                </a:lnTo>
                <a:lnTo>
                  <a:pt x="6864" y="4152"/>
                </a:lnTo>
                <a:lnTo>
                  <a:pt x="7059" y="4250"/>
                </a:lnTo>
                <a:lnTo>
                  <a:pt x="7254" y="4421"/>
                </a:lnTo>
                <a:lnTo>
                  <a:pt x="7425" y="4616"/>
                </a:lnTo>
                <a:lnTo>
                  <a:pt x="7523" y="4836"/>
                </a:lnTo>
                <a:lnTo>
                  <a:pt x="7596" y="5080"/>
                </a:lnTo>
                <a:lnTo>
                  <a:pt x="7621" y="5373"/>
                </a:lnTo>
                <a:lnTo>
                  <a:pt x="7596" y="5569"/>
                </a:lnTo>
                <a:lnTo>
                  <a:pt x="7572" y="5788"/>
                </a:lnTo>
                <a:lnTo>
                  <a:pt x="7499" y="5984"/>
                </a:lnTo>
                <a:lnTo>
                  <a:pt x="7425" y="6179"/>
                </a:lnTo>
                <a:lnTo>
                  <a:pt x="7328" y="6374"/>
                </a:lnTo>
                <a:lnTo>
                  <a:pt x="7206" y="6570"/>
                </a:lnTo>
                <a:lnTo>
                  <a:pt x="7059" y="6741"/>
                </a:lnTo>
                <a:lnTo>
                  <a:pt x="6913" y="6912"/>
                </a:lnTo>
                <a:lnTo>
                  <a:pt x="6742" y="7058"/>
                </a:lnTo>
                <a:lnTo>
                  <a:pt x="6571" y="7205"/>
                </a:lnTo>
                <a:lnTo>
                  <a:pt x="6400" y="7303"/>
                </a:lnTo>
                <a:lnTo>
                  <a:pt x="6204" y="7425"/>
                </a:lnTo>
                <a:lnTo>
                  <a:pt x="6009" y="7498"/>
                </a:lnTo>
                <a:lnTo>
                  <a:pt x="5789" y="7571"/>
                </a:lnTo>
                <a:lnTo>
                  <a:pt x="5569" y="7596"/>
                </a:lnTo>
                <a:lnTo>
                  <a:pt x="5374" y="7620"/>
                </a:lnTo>
                <a:lnTo>
                  <a:pt x="5105" y="7596"/>
                </a:lnTo>
                <a:lnTo>
                  <a:pt x="4861" y="7522"/>
                </a:lnTo>
                <a:lnTo>
                  <a:pt x="4617" y="7425"/>
                </a:lnTo>
                <a:lnTo>
                  <a:pt x="4421" y="7254"/>
                </a:lnTo>
                <a:lnTo>
                  <a:pt x="4250" y="7058"/>
                </a:lnTo>
                <a:lnTo>
                  <a:pt x="4128" y="6839"/>
                </a:lnTo>
                <a:lnTo>
                  <a:pt x="4055" y="6619"/>
                </a:lnTo>
                <a:lnTo>
                  <a:pt x="3982" y="6399"/>
                </a:lnTo>
                <a:lnTo>
                  <a:pt x="3933" y="6204"/>
                </a:lnTo>
                <a:lnTo>
                  <a:pt x="3860" y="6008"/>
                </a:lnTo>
                <a:lnTo>
                  <a:pt x="3762" y="5813"/>
                </a:lnTo>
                <a:lnTo>
                  <a:pt x="3615" y="5617"/>
                </a:lnTo>
                <a:lnTo>
                  <a:pt x="3469" y="5495"/>
                </a:lnTo>
                <a:lnTo>
                  <a:pt x="3322" y="5398"/>
                </a:lnTo>
                <a:lnTo>
                  <a:pt x="3176" y="5324"/>
                </a:lnTo>
                <a:lnTo>
                  <a:pt x="3029" y="5275"/>
                </a:lnTo>
                <a:lnTo>
                  <a:pt x="2858" y="5251"/>
                </a:lnTo>
                <a:lnTo>
                  <a:pt x="2712" y="5251"/>
                </a:lnTo>
                <a:lnTo>
                  <a:pt x="2565" y="5275"/>
                </a:lnTo>
                <a:lnTo>
                  <a:pt x="2419" y="5324"/>
                </a:lnTo>
                <a:lnTo>
                  <a:pt x="2248" y="5373"/>
                </a:lnTo>
                <a:lnTo>
                  <a:pt x="2101" y="5446"/>
                </a:lnTo>
                <a:lnTo>
                  <a:pt x="1808" y="5642"/>
                </a:lnTo>
                <a:lnTo>
                  <a:pt x="1515" y="5886"/>
                </a:lnTo>
                <a:lnTo>
                  <a:pt x="1246" y="6155"/>
                </a:lnTo>
                <a:lnTo>
                  <a:pt x="978" y="6448"/>
                </a:lnTo>
                <a:lnTo>
                  <a:pt x="758" y="6765"/>
                </a:lnTo>
                <a:lnTo>
                  <a:pt x="538" y="7058"/>
                </a:lnTo>
                <a:lnTo>
                  <a:pt x="367" y="7327"/>
                </a:lnTo>
                <a:lnTo>
                  <a:pt x="99" y="7791"/>
                </a:lnTo>
                <a:lnTo>
                  <a:pt x="25" y="7938"/>
                </a:lnTo>
                <a:lnTo>
                  <a:pt x="1" y="8035"/>
                </a:lnTo>
                <a:lnTo>
                  <a:pt x="25" y="8231"/>
                </a:lnTo>
                <a:lnTo>
                  <a:pt x="74" y="8402"/>
                </a:lnTo>
                <a:lnTo>
                  <a:pt x="172" y="8597"/>
                </a:lnTo>
                <a:lnTo>
                  <a:pt x="294" y="8744"/>
                </a:lnTo>
                <a:lnTo>
                  <a:pt x="587" y="9012"/>
                </a:lnTo>
                <a:lnTo>
                  <a:pt x="880" y="9256"/>
                </a:lnTo>
                <a:lnTo>
                  <a:pt x="1417" y="9696"/>
                </a:lnTo>
                <a:lnTo>
                  <a:pt x="1906" y="10062"/>
                </a:lnTo>
                <a:lnTo>
                  <a:pt x="2101" y="10233"/>
                </a:lnTo>
                <a:lnTo>
                  <a:pt x="2297" y="10404"/>
                </a:lnTo>
                <a:lnTo>
                  <a:pt x="2419" y="10575"/>
                </a:lnTo>
                <a:lnTo>
                  <a:pt x="2541" y="10746"/>
                </a:lnTo>
                <a:lnTo>
                  <a:pt x="2590" y="10917"/>
                </a:lnTo>
                <a:lnTo>
                  <a:pt x="2590" y="11113"/>
                </a:lnTo>
                <a:lnTo>
                  <a:pt x="2541" y="11308"/>
                </a:lnTo>
                <a:lnTo>
                  <a:pt x="2443" y="11528"/>
                </a:lnTo>
                <a:lnTo>
                  <a:pt x="2272" y="11772"/>
                </a:lnTo>
                <a:lnTo>
                  <a:pt x="2004" y="12041"/>
                </a:lnTo>
                <a:lnTo>
                  <a:pt x="1833" y="12212"/>
                </a:lnTo>
                <a:lnTo>
                  <a:pt x="1637" y="12309"/>
                </a:lnTo>
                <a:lnTo>
                  <a:pt x="1417" y="12383"/>
                </a:lnTo>
                <a:lnTo>
                  <a:pt x="1222" y="12431"/>
                </a:lnTo>
                <a:lnTo>
                  <a:pt x="1002" y="12480"/>
                </a:lnTo>
                <a:lnTo>
                  <a:pt x="782" y="12578"/>
                </a:lnTo>
                <a:lnTo>
                  <a:pt x="587" y="12700"/>
                </a:lnTo>
                <a:lnTo>
                  <a:pt x="367" y="12871"/>
                </a:lnTo>
                <a:lnTo>
                  <a:pt x="196" y="13066"/>
                </a:lnTo>
                <a:lnTo>
                  <a:pt x="99" y="13286"/>
                </a:lnTo>
                <a:lnTo>
                  <a:pt x="25" y="13530"/>
                </a:lnTo>
                <a:lnTo>
                  <a:pt x="1" y="13799"/>
                </a:lnTo>
                <a:lnTo>
                  <a:pt x="25" y="14019"/>
                </a:lnTo>
                <a:lnTo>
                  <a:pt x="50" y="14239"/>
                </a:lnTo>
                <a:lnTo>
                  <a:pt x="123" y="14434"/>
                </a:lnTo>
                <a:lnTo>
                  <a:pt x="221" y="14654"/>
                </a:lnTo>
                <a:lnTo>
                  <a:pt x="318" y="14825"/>
                </a:lnTo>
                <a:lnTo>
                  <a:pt x="440" y="15020"/>
                </a:lnTo>
                <a:lnTo>
                  <a:pt x="563" y="15191"/>
                </a:lnTo>
                <a:lnTo>
                  <a:pt x="709" y="15362"/>
                </a:lnTo>
                <a:lnTo>
                  <a:pt x="880" y="15509"/>
                </a:lnTo>
                <a:lnTo>
                  <a:pt x="1051" y="15631"/>
                </a:lnTo>
                <a:lnTo>
                  <a:pt x="1246" y="15753"/>
                </a:lnTo>
                <a:lnTo>
                  <a:pt x="1442" y="15875"/>
                </a:lnTo>
                <a:lnTo>
                  <a:pt x="1637" y="15948"/>
                </a:lnTo>
                <a:lnTo>
                  <a:pt x="1857" y="16022"/>
                </a:lnTo>
                <a:lnTo>
                  <a:pt x="2052" y="16046"/>
                </a:lnTo>
                <a:lnTo>
                  <a:pt x="2272" y="16070"/>
                </a:lnTo>
                <a:lnTo>
                  <a:pt x="2541" y="16046"/>
                </a:lnTo>
                <a:lnTo>
                  <a:pt x="2785" y="15973"/>
                </a:lnTo>
                <a:lnTo>
                  <a:pt x="3005" y="15875"/>
                </a:lnTo>
                <a:lnTo>
                  <a:pt x="3200" y="15704"/>
                </a:lnTo>
                <a:lnTo>
                  <a:pt x="3371" y="15509"/>
                </a:lnTo>
                <a:lnTo>
                  <a:pt x="3493" y="15289"/>
                </a:lnTo>
                <a:lnTo>
                  <a:pt x="3567" y="15094"/>
                </a:lnTo>
                <a:lnTo>
                  <a:pt x="3615" y="14874"/>
                </a:lnTo>
                <a:lnTo>
                  <a:pt x="3689" y="14654"/>
                </a:lnTo>
                <a:lnTo>
                  <a:pt x="3762" y="14459"/>
                </a:lnTo>
                <a:lnTo>
                  <a:pt x="3860" y="14239"/>
                </a:lnTo>
                <a:lnTo>
                  <a:pt x="4031" y="14068"/>
                </a:lnTo>
                <a:lnTo>
                  <a:pt x="4299" y="13824"/>
                </a:lnTo>
                <a:lnTo>
                  <a:pt x="4544" y="13628"/>
                </a:lnTo>
                <a:lnTo>
                  <a:pt x="4763" y="13530"/>
                </a:lnTo>
                <a:lnTo>
                  <a:pt x="4959" y="13482"/>
                </a:lnTo>
                <a:lnTo>
                  <a:pt x="5154" y="13482"/>
                </a:lnTo>
                <a:lnTo>
                  <a:pt x="5325" y="13530"/>
                </a:lnTo>
                <a:lnTo>
                  <a:pt x="5496" y="13653"/>
                </a:lnTo>
                <a:lnTo>
                  <a:pt x="5667" y="13775"/>
                </a:lnTo>
                <a:lnTo>
                  <a:pt x="5838" y="13970"/>
                </a:lnTo>
                <a:lnTo>
                  <a:pt x="6009" y="14165"/>
                </a:lnTo>
                <a:lnTo>
                  <a:pt x="6375" y="14654"/>
                </a:lnTo>
                <a:lnTo>
                  <a:pt x="6815" y="15191"/>
                </a:lnTo>
                <a:lnTo>
                  <a:pt x="7059" y="15484"/>
                </a:lnTo>
                <a:lnTo>
                  <a:pt x="7328" y="15777"/>
                </a:lnTo>
                <a:lnTo>
                  <a:pt x="7474" y="15899"/>
                </a:lnTo>
                <a:lnTo>
                  <a:pt x="7670" y="15997"/>
                </a:lnTo>
                <a:lnTo>
                  <a:pt x="7841" y="16046"/>
                </a:lnTo>
                <a:lnTo>
                  <a:pt x="8036" y="16070"/>
                </a:lnTo>
                <a:lnTo>
                  <a:pt x="8134" y="16046"/>
                </a:lnTo>
                <a:lnTo>
                  <a:pt x="8280" y="15973"/>
                </a:lnTo>
                <a:lnTo>
                  <a:pt x="8744" y="15704"/>
                </a:lnTo>
                <a:lnTo>
                  <a:pt x="9013" y="15533"/>
                </a:lnTo>
                <a:lnTo>
                  <a:pt x="9306" y="15313"/>
                </a:lnTo>
                <a:lnTo>
                  <a:pt x="9623" y="15094"/>
                </a:lnTo>
                <a:lnTo>
                  <a:pt x="9917" y="14825"/>
                </a:lnTo>
                <a:lnTo>
                  <a:pt x="10185" y="14556"/>
                </a:lnTo>
                <a:lnTo>
                  <a:pt x="10429" y="14263"/>
                </a:lnTo>
                <a:lnTo>
                  <a:pt x="10625" y="13970"/>
                </a:lnTo>
                <a:lnTo>
                  <a:pt x="10698" y="13824"/>
                </a:lnTo>
                <a:lnTo>
                  <a:pt x="10747" y="13653"/>
                </a:lnTo>
                <a:lnTo>
                  <a:pt x="10796" y="13506"/>
                </a:lnTo>
                <a:lnTo>
                  <a:pt x="10820" y="13359"/>
                </a:lnTo>
                <a:lnTo>
                  <a:pt x="10820" y="13213"/>
                </a:lnTo>
                <a:lnTo>
                  <a:pt x="10796" y="13042"/>
                </a:lnTo>
                <a:lnTo>
                  <a:pt x="10747" y="12895"/>
                </a:lnTo>
                <a:lnTo>
                  <a:pt x="10674" y="12749"/>
                </a:lnTo>
                <a:lnTo>
                  <a:pt x="10576" y="12602"/>
                </a:lnTo>
                <a:lnTo>
                  <a:pt x="10454" y="12456"/>
                </a:lnTo>
                <a:lnTo>
                  <a:pt x="10258" y="12309"/>
                </a:lnTo>
                <a:lnTo>
                  <a:pt x="10063" y="12212"/>
                </a:lnTo>
                <a:lnTo>
                  <a:pt x="9868" y="12138"/>
                </a:lnTo>
                <a:lnTo>
                  <a:pt x="9648" y="12065"/>
                </a:lnTo>
                <a:lnTo>
                  <a:pt x="9428" y="12016"/>
                </a:lnTo>
                <a:lnTo>
                  <a:pt x="9208" y="11919"/>
                </a:lnTo>
                <a:lnTo>
                  <a:pt x="9013" y="11821"/>
                </a:lnTo>
                <a:lnTo>
                  <a:pt x="8818" y="11650"/>
                </a:lnTo>
                <a:lnTo>
                  <a:pt x="8647" y="11454"/>
                </a:lnTo>
                <a:lnTo>
                  <a:pt x="8549" y="11235"/>
                </a:lnTo>
                <a:lnTo>
                  <a:pt x="8476" y="10990"/>
                </a:lnTo>
                <a:lnTo>
                  <a:pt x="8451" y="10697"/>
                </a:lnTo>
                <a:lnTo>
                  <a:pt x="8476" y="10502"/>
                </a:lnTo>
                <a:lnTo>
                  <a:pt x="8500" y="10282"/>
                </a:lnTo>
                <a:lnTo>
                  <a:pt x="8573" y="10087"/>
                </a:lnTo>
                <a:lnTo>
                  <a:pt x="8647" y="9891"/>
                </a:lnTo>
                <a:lnTo>
                  <a:pt x="8744" y="9696"/>
                </a:lnTo>
                <a:lnTo>
                  <a:pt x="8866" y="9501"/>
                </a:lnTo>
                <a:lnTo>
                  <a:pt x="9013" y="9330"/>
                </a:lnTo>
                <a:lnTo>
                  <a:pt x="9159" y="9159"/>
                </a:lnTo>
                <a:lnTo>
                  <a:pt x="9330" y="9012"/>
                </a:lnTo>
                <a:lnTo>
                  <a:pt x="9501" y="8890"/>
                </a:lnTo>
                <a:lnTo>
                  <a:pt x="9672" y="8768"/>
                </a:lnTo>
                <a:lnTo>
                  <a:pt x="9868" y="8646"/>
                </a:lnTo>
                <a:lnTo>
                  <a:pt x="10063" y="8573"/>
                </a:lnTo>
                <a:lnTo>
                  <a:pt x="10283" y="8499"/>
                </a:lnTo>
                <a:lnTo>
                  <a:pt x="10503" y="8475"/>
                </a:lnTo>
                <a:lnTo>
                  <a:pt x="10698" y="8450"/>
                </a:lnTo>
                <a:lnTo>
                  <a:pt x="10967" y="8475"/>
                </a:lnTo>
                <a:lnTo>
                  <a:pt x="11211" y="8548"/>
                </a:lnTo>
                <a:lnTo>
                  <a:pt x="11455" y="8646"/>
                </a:lnTo>
                <a:lnTo>
                  <a:pt x="11651" y="8817"/>
                </a:lnTo>
                <a:lnTo>
                  <a:pt x="11822" y="9012"/>
                </a:lnTo>
                <a:lnTo>
                  <a:pt x="11944" y="9232"/>
                </a:lnTo>
                <a:lnTo>
                  <a:pt x="12017" y="9452"/>
                </a:lnTo>
                <a:lnTo>
                  <a:pt x="12090" y="9672"/>
                </a:lnTo>
                <a:lnTo>
                  <a:pt x="12139" y="9867"/>
                </a:lnTo>
                <a:lnTo>
                  <a:pt x="12212" y="10062"/>
                </a:lnTo>
                <a:lnTo>
                  <a:pt x="12310" y="10258"/>
                </a:lnTo>
                <a:lnTo>
                  <a:pt x="12457" y="10453"/>
                </a:lnTo>
                <a:lnTo>
                  <a:pt x="12603" y="10575"/>
                </a:lnTo>
                <a:lnTo>
                  <a:pt x="12750" y="10673"/>
                </a:lnTo>
                <a:lnTo>
                  <a:pt x="12896" y="10746"/>
                </a:lnTo>
                <a:lnTo>
                  <a:pt x="13043" y="10795"/>
                </a:lnTo>
                <a:lnTo>
                  <a:pt x="13214" y="10819"/>
                </a:lnTo>
                <a:lnTo>
                  <a:pt x="13360" y="10819"/>
                </a:lnTo>
                <a:lnTo>
                  <a:pt x="13507" y="10795"/>
                </a:lnTo>
                <a:lnTo>
                  <a:pt x="13653" y="10746"/>
                </a:lnTo>
                <a:lnTo>
                  <a:pt x="13824" y="10697"/>
                </a:lnTo>
                <a:lnTo>
                  <a:pt x="13971" y="10624"/>
                </a:lnTo>
                <a:lnTo>
                  <a:pt x="14264" y="10429"/>
                </a:lnTo>
                <a:lnTo>
                  <a:pt x="14557" y="10184"/>
                </a:lnTo>
                <a:lnTo>
                  <a:pt x="14826" y="9916"/>
                </a:lnTo>
                <a:lnTo>
                  <a:pt x="15094" y="9623"/>
                </a:lnTo>
                <a:lnTo>
                  <a:pt x="15314" y="9305"/>
                </a:lnTo>
                <a:lnTo>
                  <a:pt x="15534" y="9012"/>
                </a:lnTo>
                <a:lnTo>
                  <a:pt x="15705" y="8744"/>
                </a:lnTo>
                <a:lnTo>
                  <a:pt x="15973" y="8279"/>
                </a:lnTo>
                <a:lnTo>
                  <a:pt x="16047" y="8133"/>
                </a:lnTo>
                <a:lnTo>
                  <a:pt x="16071" y="8035"/>
                </a:lnTo>
                <a:lnTo>
                  <a:pt x="16047" y="7840"/>
                </a:lnTo>
                <a:lnTo>
                  <a:pt x="15998" y="7669"/>
                </a:lnTo>
                <a:lnTo>
                  <a:pt x="15900" y="7474"/>
                </a:lnTo>
                <a:lnTo>
                  <a:pt x="15778" y="7327"/>
                </a:lnTo>
                <a:lnTo>
                  <a:pt x="15485" y="7058"/>
                </a:lnTo>
                <a:lnTo>
                  <a:pt x="15192" y="6814"/>
                </a:lnTo>
                <a:lnTo>
                  <a:pt x="14655" y="6374"/>
                </a:lnTo>
                <a:lnTo>
                  <a:pt x="14166" y="6008"/>
                </a:lnTo>
                <a:lnTo>
                  <a:pt x="13971" y="5837"/>
                </a:lnTo>
                <a:lnTo>
                  <a:pt x="13775" y="5666"/>
                </a:lnTo>
                <a:lnTo>
                  <a:pt x="13653" y="5495"/>
                </a:lnTo>
                <a:lnTo>
                  <a:pt x="13531" y="5324"/>
                </a:lnTo>
                <a:lnTo>
                  <a:pt x="13482" y="5153"/>
                </a:lnTo>
                <a:lnTo>
                  <a:pt x="13482" y="4958"/>
                </a:lnTo>
                <a:lnTo>
                  <a:pt x="13531" y="4763"/>
                </a:lnTo>
                <a:lnTo>
                  <a:pt x="13629" y="4543"/>
                </a:lnTo>
                <a:lnTo>
                  <a:pt x="13800" y="4299"/>
                </a:lnTo>
                <a:lnTo>
                  <a:pt x="14068" y="4030"/>
                </a:lnTo>
                <a:lnTo>
                  <a:pt x="14239" y="3859"/>
                </a:lnTo>
                <a:lnTo>
                  <a:pt x="14435" y="3761"/>
                </a:lnTo>
                <a:lnTo>
                  <a:pt x="14655" y="3688"/>
                </a:lnTo>
                <a:lnTo>
                  <a:pt x="14850" y="3639"/>
                </a:lnTo>
                <a:lnTo>
                  <a:pt x="15070" y="3590"/>
                </a:lnTo>
                <a:lnTo>
                  <a:pt x="15290" y="3493"/>
                </a:lnTo>
                <a:lnTo>
                  <a:pt x="15485" y="3370"/>
                </a:lnTo>
                <a:lnTo>
                  <a:pt x="15705" y="3199"/>
                </a:lnTo>
                <a:lnTo>
                  <a:pt x="15876" y="3004"/>
                </a:lnTo>
                <a:lnTo>
                  <a:pt x="15973" y="2784"/>
                </a:lnTo>
                <a:lnTo>
                  <a:pt x="16047" y="2540"/>
                </a:lnTo>
                <a:lnTo>
                  <a:pt x="16071" y="2271"/>
                </a:lnTo>
                <a:lnTo>
                  <a:pt x="16047" y="2052"/>
                </a:lnTo>
                <a:lnTo>
                  <a:pt x="16022" y="1832"/>
                </a:lnTo>
                <a:lnTo>
                  <a:pt x="15949" y="1636"/>
                </a:lnTo>
                <a:lnTo>
                  <a:pt x="15851" y="1417"/>
                </a:lnTo>
                <a:lnTo>
                  <a:pt x="15754" y="1246"/>
                </a:lnTo>
                <a:lnTo>
                  <a:pt x="15632" y="1050"/>
                </a:lnTo>
                <a:lnTo>
                  <a:pt x="15509" y="879"/>
                </a:lnTo>
                <a:lnTo>
                  <a:pt x="15363" y="708"/>
                </a:lnTo>
                <a:lnTo>
                  <a:pt x="15192" y="562"/>
                </a:lnTo>
                <a:lnTo>
                  <a:pt x="15021" y="440"/>
                </a:lnTo>
                <a:lnTo>
                  <a:pt x="14826" y="318"/>
                </a:lnTo>
                <a:lnTo>
                  <a:pt x="14630" y="195"/>
                </a:lnTo>
                <a:lnTo>
                  <a:pt x="14435" y="122"/>
                </a:lnTo>
                <a:lnTo>
                  <a:pt x="14215" y="49"/>
                </a:lnTo>
                <a:lnTo>
                  <a:pt x="14020" y="24"/>
                </a:lnTo>
                <a:lnTo>
                  <a:pt x="13800" y="0"/>
                </a:lnTo>
                <a:lnTo>
                  <a:pt x="13531" y="24"/>
                </a:lnTo>
                <a:lnTo>
                  <a:pt x="13287" y="98"/>
                </a:lnTo>
                <a:lnTo>
                  <a:pt x="13067" y="195"/>
                </a:lnTo>
                <a:lnTo>
                  <a:pt x="12872" y="366"/>
                </a:lnTo>
                <a:lnTo>
                  <a:pt x="12701" y="562"/>
                </a:lnTo>
                <a:lnTo>
                  <a:pt x="12579" y="782"/>
                </a:lnTo>
                <a:lnTo>
                  <a:pt x="12505" y="977"/>
                </a:lnTo>
                <a:lnTo>
                  <a:pt x="12457" y="1197"/>
                </a:lnTo>
                <a:lnTo>
                  <a:pt x="12383" y="1417"/>
                </a:lnTo>
                <a:lnTo>
                  <a:pt x="12310" y="1612"/>
                </a:lnTo>
                <a:lnTo>
                  <a:pt x="12212" y="1832"/>
                </a:lnTo>
                <a:lnTo>
                  <a:pt x="12041" y="2003"/>
                </a:lnTo>
                <a:lnTo>
                  <a:pt x="11773" y="2271"/>
                </a:lnTo>
                <a:lnTo>
                  <a:pt x="11528" y="2442"/>
                </a:lnTo>
                <a:lnTo>
                  <a:pt x="11309" y="2540"/>
                </a:lnTo>
                <a:lnTo>
                  <a:pt x="11113" y="2589"/>
                </a:lnTo>
                <a:lnTo>
                  <a:pt x="10918" y="2589"/>
                </a:lnTo>
                <a:lnTo>
                  <a:pt x="10747" y="2540"/>
                </a:lnTo>
                <a:lnTo>
                  <a:pt x="10576" y="2418"/>
                </a:lnTo>
                <a:lnTo>
                  <a:pt x="10405" y="2296"/>
                </a:lnTo>
                <a:lnTo>
                  <a:pt x="10234" y="2100"/>
                </a:lnTo>
                <a:lnTo>
                  <a:pt x="10063" y="1905"/>
                </a:lnTo>
                <a:lnTo>
                  <a:pt x="9697" y="1417"/>
                </a:lnTo>
                <a:lnTo>
                  <a:pt x="9257" y="879"/>
                </a:lnTo>
                <a:lnTo>
                  <a:pt x="9013" y="586"/>
                </a:lnTo>
                <a:lnTo>
                  <a:pt x="8744" y="293"/>
                </a:lnTo>
                <a:lnTo>
                  <a:pt x="8598" y="171"/>
                </a:lnTo>
                <a:lnTo>
                  <a:pt x="8402" y="73"/>
                </a:lnTo>
                <a:lnTo>
                  <a:pt x="8231" y="24"/>
                </a:lnTo>
                <a:lnTo>
                  <a:pt x="8036"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3"/>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99" name="Google Shape;199;p23"/>
          <p:cNvSpPr txBox="1"/>
          <p:nvPr/>
        </p:nvSpPr>
        <p:spPr>
          <a:xfrm>
            <a:off x="2600400" y="224675"/>
            <a:ext cx="5852700" cy="39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latin typeface="Cabin"/>
                <a:ea typeface="Cabin"/>
                <a:cs typeface="Cabin"/>
                <a:sym typeface="Cabin"/>
              </a:rPr>
              <a:t>Steps to Take Immediately</a:t>
            </a:r>
            <a:endParaRPr b="1" sz="2400">
              <a:latin typeface="Cabin"/>
              <a:ea typeface="Cabin"/>
              <a:cs typeface="Cabin"/>
              <a:sym typeface="Cabin"/>
            </a:endParaRPr>
          </a:p>
        </p:txBody>
      </p:sp>
      <p:sp>
        <p:nvSpPr>
          <p:cNvPr id="200" name="Google Shape;200;p23"/>
          <p:cNvSpPr/>
          <p:nvPr/>
        </p:nvSpPr>
        <p:spPr>
          <a:xfrm>
            <a:off x="2600400" y="3063300"/>
            <a:ext cx="2468700" cy="1433400"/>
          </a:xfrm>
          <a:prstGeom prst="homePlate">
            <a:avLst>
              <a:gd fmla="val 30129" name="adj"/>
            </a:avLst>
          </a:prstGeom>
          <a:solidFill>
            <a:srgbClr val="000000"/>
          </a:solidFill>
          <a:ln cap="flat" cmpd="sng" w="9525">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u="sng">
                <a:solidFill>
                  <a:srgbClr val="FFFF00"/>
                </a:solidFill>
                <a:latin typeface="Cabin"/>
                <a:ea typeface="Cabin"/>
                <a:cs typeface="Cabin"/>
                <a:sym typeface="Cabin"/>
              </a:rPr>
              <a:t>FOURTH</a:t>
            </a:r>
            <a:r>
              <a:rPr b="1" lang="en" u="sng">
                <a:solidFill>
                  <a:srgbClr val="FFFF00"/>
                </a:solidFill>
                <a:latin typeface="Cabin"/>
                <a:ea typeface="Cabin"/>
                <a:cs typeface="Cabin"/>
                <a:sym typeface="Cabin"/>
              </a:rPr>
              <a:t> STEP</a:t>
            </a:r>
            <a:endParaRPr b="1" u="sng">
              <a:solidFill>
                <a:srgbClr val="FFFF00"/>
              </a:solidFill>
              <a:latin typeface="Cabin"/>
              <a:ea typeface="Cabin"/>
              <a:cs typeface="Cabin"/>
              <a:sym typeface="Cabin"/>
            </a:endParaRPr>
          </a:p>
          <a:p>
            <a:pPr indent="0" lvl="0" marL="0" rtl="0" algn="ctr">
              <a:spcBef>
                <a:spcPts val="0"/>
              </a:spcBef>
              <a:spcAft>
                <a:spcPts val="0"/>
              </a:spcAft>
              <a:buNone/>
            </a:pPr>
            <a:r>
              <a:rPr b="1" lang="en">
                <a:solidFill>
                  <a:srgbClr val="FFFF00"/>
                </a:solidFill>
                <a:latin typeface="Cabin"/>
                <a:ea typeface="Cabin"/>
                <a:cs typeface="Cabin"/>
                <a:sym typeface="Cabin"/>
              </a:rPr>
              <a:t>Report cyberbullying to the online service or social media provider.</a:t>
            </a:r>
            <a:endParaRPr b="1">
              <a:solidFill>
                <a:srgbClr val="FFFF00"/>
              </a:solidFill>
              <a:latin typeface="Cabin"/>
              <a:ea typeface="Cabin"/>
              <a:cs typeface="Cabin"/>
              <a:sym typeface="Cabin"/>
            </a:endParaRPr>
          </a:p>
        </p:txBody>
      </p:sp>
      <p:sp>
        <p:nvSpPr>
          <p:cNvPr id="201" name="Google Shape;201;p23"/>
          <p:cNvSpPr/>
          <p:nvPr/>
        </p:nvSpPr>
        <p:spPr>
          <a:xfrm>
            <a:off x="4566050" y="3063300"/>
            <a:ext cx="2395500" cy="1433400"/>
          </a:xfrm>
          <a:prstGeom prst="chevron">
            <a:avLst>
              <a:gd fmla="val 24713" name="adj"/>
            </a:avLst>
          </a:prstGeom>
          <a:solidFill>
            <a:srgbClr val="000000"/>
          </a:solidFill>
          <a:ln cap="flat" cmpd="sng" w="9525">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u="sng">
                <a:solidFill>
                  <a:srgbClr val="FFFF00"/>
                </a:solidFill>
                <a:latin typeface="Cabin"/>
                <a:ea typeface="Cabin"/>
                <a:cs typeface="Cabin"/>
                <a:sym typeface="Cabin"/>
              </a:rPr>
              <a:t>FIFTH</a:t>
            </a:r>
            <a:r>
              <a:rPr b="1" lang="en" u="sng">
                <a:solidFill>
                  <a:srgbClr val="FFFF00"/>
                </a:solidFill>
                <a:latin typeface="Cabin"/>
                <a:ea typeface="Cabin"/>
                <a:cs typeface="Cabin"/>
                <a:sym typeface="Cabin"/>
              </a:rPr>
              <a:t> STEP</a:t>
            </a:r>
            <a:endParaRPr b="1" u="sng">
              <a:solidFill>
                <a:srgbClr val="FFFF00"/>
              </a:solidFill>
              <a:latin typeface="Cabin"/>
              <a:ea typeface="Cabin"/>
              <a:cs typeface="Cabin"/>
              <a:sym typeface="Cabin"/>
            </a:endParaRPr>
          </a:p>
          <a:p>
            <a:pPr indent="0" lvl="0" marL="0" rtl="0" algn="ctr">
              <a:spcBef>
                <a:spcPts val="0"/>
              </a:spcBef>
              <a:spcAft>
                <a:spcPts val="0"/>
              </a:spcAft>
              <a:buNone/>
            </a:pPr>
            <a:r>
              <a:rPr b="1" lang="en">
                <a:solidFill>
                  <a:srgbClr val="FFFF00"/>
                </a:solidFill>
                <a:latin typeface="Cabin"/>
                <a:ea typeface="Cabin"/>
                <a:cs typeface="Cabin"/>
                <a:sym typeface="Cabin"/>
              </a:rPr>
              <a:t>Report cyberbullying to law enforcement. </a:t>
            </a:r>
            <a:endParaRPr b="1">
              <a:solidFill>
                <a:srgbClr val="FFFF00"/>
              </a:solidFill>
              <a:latin typeface="Cabin"/>
              <a:ea typeface="Cabin"/>
              <a:cs typeface="Cabin"/>
              <a:sym typeface="Cabin"/>
            </a:endParaRPr>
          </a:p>
        </p:txBody>
      </p:sp>
      <p:sp>
        <p:nvSpPr>
          <p:cNvPr id="202" name="Google Shape;202;p23"/>
          <p:cNvSpPr/>
          <p:nvPr/>
        </p:nvSpPr>
        <p:spPr>
          <a:xfrm>
            <a:off x="6477175" y="3063300"/>
            <a:ext cx="2513100" cy="1433400"/>
          </a:xfrm>
          <a:prstGeom prst="chevron">
            <a:avLst>
              <a:gd fmla="val 29853" name="adj"/>
            </a:avLst>
          </a:prstGeom>
          <a:solidFill>
            <a:srgbClr val="000000"/>
          </a:solidFill>
          <a:ln cap="flat" cmpd="sng" w="9525">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u="sng">
                <a:solidFill>
                  <a:srgbClr val="FFFF00"/>
                </a:solidFill>
                <a:latin typeface="Cabin"/>
                <a:ea typeface="Cabin"/>
                <a:cs typeface="Cabin"/>
                <a:sym typeface="Cabin"/>
              </a:rPr>
              <a:t>SIXTH</a:t>
            </a:r>
            <a:r>
              <a:rPr b="1" lang="en" u="sng">
                <a:solidFill>
                  <a:srgbClr val="FFFF00"/>
                </a:solidFill>
                <a:latin typeface="Cabin"/>
                <a:ea typeface="Cabin"/>
                <a:cs typeface="Cabin"/>
                <a:sym typeface="Cabin"/>
              </a:rPr>
              <a:t> STEP</a:t>
            </a:r>
            <a:endParaRPr b="1" u="sng">
              <a:solidFill>
                <a:srgbClr val="FFFF00"/>
              </a:solidFill>
              <a:latin typeface="Cabin"/>
              <a:ea typeface="Cabin"/>
              <a:cs typeface="Cabin"/>
              <a:sym typeface="Cabin"/>
            </a:endParaRPr>
          </a:p>
          <a:p>
            <a:pPr indent="0" lvl="0" marL="0" rtl="0" algn="ctr">
              <a:spcBef>
                <a:spcPts val="0"/>
              </a:spcBef>
              <a:spcAft>
                <a:spcPts val="0"/>
              </a:spcAft>
              <a:buNone/>
            </a:pPr>
            <a:r>
              <a:rPr b="1" lang="en">
                <a:solidFill>
                  <a:srgbClr val="FFFF00"/>
                </a:solidFill>
                <a:latin typeface="Cabin"/>
                <a:ea typeface="Cabin"/>
                <a:cs typeface="Cabin"/>
                <a:sym typeface="Cabin"/>
              </a:rPr>
              <a:t>Report cyberbullying to school administration.</a:t>
            </a:r>
            <a:endParaRPr b="1">
              <a:solidFill>
                <a:srgbClr val="FFFF00"/>
              </a:solidFill>
              <a:latin typeface="Cabin"/>
              <a:ea typeface="Cabin"/>
              <a:cs typeface="Cabin"/>
              <a:sym typeface="Cabi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24"/>
          <p:cNvSpPr txBox="1"/>
          <p:nvPr>
            <p:ph idx="4294967295" type="ctrTitle"/>
          </p:nvPr>
        </p:nvSpPr>
        <p:spPr>
          <a:xfrm>
            <a:off x="965375" y="474275"/>
            <a:ext cx="5741400" cy="45975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0" lang="en" sz="2000">
                <a:solidFill>
                  <a:schemeClr val="dk1"/>
                </a:solidFill>
                <a:latin typeface="Cabin"/>
                <a:ea typeface="Cabin"/>
                <a:cs typeface="Cabin"/>
                <a:sym typeface="Cabin"/>
              </a:rPr>
              <a:t>The following groups are listed under California anti-bullying laws and regulations:</a:t>
            </a:r>
            <a:endParaRPr b="0" sz="2000">
              <a:solidFill>
                <a:schemeClr val="dk1"/>
              </a:solidFill>
              <a:latin typeface="Cabin"/>
              <a:ea typeface="Cabin"/>
              <a:cs typeface="Cabin"/>
              <a:sym typeface="Cabin"/>
            </a:endParaRPr>
          </a:p>
          <a:p>
            <a:pPr indent="-355600" lvl="0" marL="457200" rtl="0" algn="l">
              <a:spcBef>
                <a:spcPts val="600"/>
              </a:spcBef>
              <a:spcAft>
                <a:spcPts val="0"/>
              </a:spcAft>
              <a:buClr>
                <a:schemeClr val="dk1"/>
              </a:buClr>
              <a:buSzPts val="2000"/>
              <a:buFont typeface="Cabin"/>
              <a:buChar char="●"/>
            </a:pPr>
            <a:r>
              <a:rPr b="0" lang="en" sz="2000">
                <a:solidFill>
                  <a:schemeClr val="dk1"/>
                </a:solidFill>
                <a:latin typeface="Cabin"/>
                <a:ea typeface="Cabin"/>
                <a:cs typeface="Cabin"/>
                <a:sym typeface="Cabin"/>
              </a:rPr>
              <a:t>Disability</a:t>
            </a:r>
            <a:endParaRPr b="0" sz="2000">
              <a:solidFill>
                <a:schemeClr val="dk1"/>
              </a:solidFill>
              <a:latin typeface="Cabin"/>
              <a:ea typeface="Cabin"/>
              <a:cs typeface="Cabin"/>
              <a:sym typeface="Cabin"/>
            </a:endParaRPr>
          </a:p>
          <a:p>
            <a:pPr indent="-355600" lvl="0" marL="457200" rtl="0" algn="l">
              <a:spcBef>
                <a:spcPts val="0"/>
              </a:spcBef>
              <a:spcAft>
                <a:spcPts val="0"/>
              </a:spcAft>
              <a:buClr>
                <a:schemeClr val="dk1"/>
              </a:buClr>
              <a:buSzPts val="2000"/>
              <a:buFont typeface="Cabin"/>
              <a:buChar char="●"/>
            </a:pPr>
            <a:r>
              <a:rPr b="0" lang="en" sz="2000">
                <a:solidFill>
                  <a:schemeClr val="dk1"/>
                </a:solidFill>
                <a:latin typeface="Cabin"/>
                <a:ea typeface="Cabin"/>
                <a:cs typeface="Cabin"/>
                <a:sym typeface="Cabin"/>
              </a:rPr>
              <a:t>Gender</a:t>
            </a:r>
            <a:endParaRPr b="0" sz="2000">
              <a:solidFill>
                <a:schemeClr val="dk1"/>
              </a:solidFill>
              <a:latin typeface="Cabin"/>
              <a:ea typeface="Cabin"/>
              <a:cs typeface="Cabin"/>
              <a:sym typeface="Cabin"/>
            </a:endParaRPr>
          </a:p>
          <a:p>
            <a:pPr indent="-355600" lvl="0" marL="457200" rtl="0" algn="l">
              <a:spcBef>
                <a:spcPts val="0"/>
              </a:spcBef>
              <a:spcAft>
                <a:spcPts val="0"/>
              </a:spcAft>
              <a:buClr>
                <a:schemeClr val="dk1"/>
              </a:buClr>
              <a:buSzPts val="2000"/>
              <a:buFont typeface="Cabin"/>
              <a:buChar char="●"/>
            </a:pPr>
            <a:r>
              <a:rPr b="0" lang="en" sz="2000">
                <a:solidFill>
                  <a:schemeClr val="dk1"/>
                </a:solidFill>
                <a:latin typeface="Cabin"/>
                <a:ea typeface="Cabin"/>
                <a:cs typeface="Cabin"/>
                <a:sym typeface="Cabin"/>
              </a:rPr>
              <a:t>Gender Identity</a:t>
            </a:r>
            <a:endParaRPr b="0" sz="2000">
              <a:solidFill>
                <a:schemeClr val="dk1"/>
              </a:solidFill>
              <a:latin typeface="Cabin"/>
              <a:ea typeface="Cabin"/>
              <a:cs typeface="Cabin"/>
              <a:sym typeface="Cabin"/>
            </a:endParaRPr>
          </a:p>
          <a:p>
            <a:pPr indent="-355600" lvl="0" marL="457200" rtl="0" algn="l">
              <a:spcBef>
                <a:spcPts val="0"/>
              </a:spcBef>
              <a:spcAft>
                <a:spcPts val="0"/>
              </a:spcAft>
              <a:buClr>
                <a:schemeClr val="dk1"/>
              </a:buClr>
              <a:buSzPts val="2000"/>
              <a:buFont typeface="Cabin"/>
              <a:buChar char="●"/>
            </a:pPr>
            <a:r>
              <a:rPr b="0" lang="en" sz="2000">
                <a:solidFill>
                  <a:schemeClr val="dk1"/>
                </a:solidFill>
                <a:latin typeface="Cabin"/>
                <a:ea typeface="Cabin"/>
                <a:cs typeface="Cabin"/>
                <a:sym typeface="Cabin"/>
              </a:rPr>
              <a:t>Gender Expression</a:t>
            </a:r>
            <a:endParaRPr b="0" sz="2000">
              <a:solidFill>
                <a:schemeClr val="dk1"/>
              </a:solidFill>
              <a:latin typeface="Cabin"/>
              <a:ea typeface="Cabin"/>
              <a:cs typeface="Cabin"/>
              <a:sym typeface="Cabin"/>
            </a:endParaRPr>
          </a:p>
          <a:p>
            <a:pPr indent="-355600" lvl="0" marL="457200" rtl="0" algn="l">
              <a:spcBef>
                <a:spcPts val="0"/>
              </a:spcBef>
              <a:spcAft>
                <a:spcPts val="0"/>
              </a:spcAft>
              <a:buClr>
                <a:schemeClr val="dk1"/>
              </a:buClr>
              <a:buSzPts val="2000"/>
              <a:buFont typeface="Cabin"/>
              <a:buChar char="●"/>
            </a:pPr>
            <a:r>
              <a:rPr b="0" lang="en" sz="2000">
                <a:solidFill>
                  <a:schemeClr val="dk1"/>
                </a:solidFill>
                <a:latin typeface="Cabin"/>
                <a:ea typeface="Cabin"/>
                <a:cs typeface="Cabin"/>
                <a:sym typeface="Cabin"/>
              </a:rPr>
              <a:t>Nationality</a:t>
            </a:r>
            <a:endParaRPr b="0" sz="2000">
              <a:solidFill>
                <a:schemeClr val="dk1"/>
              </a:solidFill>
              <a:latin typeface="Cabin"/>
              <a:ea typeface="Cabin"/>
              <a:cs typeface="Cabin"/>
              <a:sym typeface="Cabin"/>
            </a:endParaRPr>
          </a:p>
          <a:p>
            <a:pPr indent="-355600" lvl="0" marL="457200" rtl="0" algn="l">
              <a:spcBef>
                <a:spcPts val="0"/>
              </a:spcBef>
              <a:spcAft>
                <a:spcPts val="0"/>
              </a:spcAft>
              <a:buClr>
                <a:schemeClr val="dk1"/>
              </a:buClr>
              <a:buSzPts val="2000"/>
              <a:buFont typeface="Cabin"/>
              <a:buChar char="●"/>
            </a:pPr>
            <a:r>
              <a:rPr b="0" lang="en" sz="2000">
                <a:solidFill>
                  <a:schemeClr val="dk1"/>
                </a:solidFill>
                <a:latin typeface="Cabin"/>
                <a:ea typeface="Cabin"/>
                <a:cs typeface="Cabin"/>
                <a:sym typeface="Cabin"/>
              </a:rPr>
              <a:t>Race or Ethnicity</a:t>
            </a:r>
            <a:endParaRPr b="0" sz="2000">
              <a:solidFill>
                <a:schemeClr val="dk1"/>
              </a:solidFill>
              <a:latin typeface="Cabin"/>
              <a:ea typeface="Cabin"/>
              <a:cs typeface="Cabin"/>
              <a:sym typeface="Cabin"/>
            </a:endParaRPr>
          </a:p>
          <a:p>
            <a:pPr indent="-355600" lvl="0" marL="457200" rtl="0" algn="l">
              <a:spcBef>
                <a:spcPts val="0"/>
              </a:spcBef>
              <a:spcAft>
                <a:spcPts val="0"/>
              </a:spcAft>
              <a:buClr>
                <a:schemeClr val="dk1"/>
              </a:buClr>
              <a:buSzPts val="2000"/>
              <a:buFont typeface="Cabin"/>
              <a:buChar char="●"/>
            </a:pPr>
            <a:r>
              <a:rPr b="0" lang="en" sz="2000">
                <a:solidFill>
                  <a:schemeClr val="dk1"/>
                </a:solidFill>
                <a:latin typeface="Cabin"/>
                <a:ea typeface="Cabin"/>
                <a:cs typeface="Cabin"/>
                <a:sym typeface="Cabin"/>
              </a:rPr>
              <a:t>Religion</a:t>
            </a:r>
            <a:endParaRPr b="0" sz="2000">
              <a:solidFill>
                <a:schemeClr val="dk1"/>
              </a:solidFill>
              <a:latin typeface="Cabin"/>
              <a:ea typeface="Cabin"/>
              <a:cs typeface="Cabin"/>
              <a:sym typeface="Cabin"/>
            </a:endParaRPr>
          </a:p>
          <a:p>
            <a:pPr indent="-355600" lvl="0" marL="457200" rtl="0" algn="l">
              <a:spcBef>
                <a:spcPts val="0"/>
              </a:spcBef>
              <a:spcAft>
                <a:spcPts val="0"/>
              </a:spcAft>
              <a:buClr>
                <a:schemeClr val="dk1"/>
              </a:buClr>
              <a:buSzPts val="2000"/>
              <a:buFont typeface="Cabin"/>
              <a:buChar char="●"/>
            </a:pPr>
            <a:r>
              <a:rPr b="0" lang="en" sz="2000">
                <a:solidFill>
                  <a:schemeClr val="dk1"/>
                </a:solidFill>
                <a:latin typeface="Cabin"/>
                <a:ea typeface="Cabin"/>
                <a:cs typeface="Cabin"/>
                <a:sym typeface="Cabin"/>
              </a:rPr>
              <a:t>Sexual Orientation</a:t>
            </a:r>
            <a:endParaRPr b="0" sz="2000">
              <a:solidFill>
                <a:schemeClr val="dk1"/>
              </a:solidFill>
              <a:latin typeface="Cabin"/>
              <a:ea typeface="Cabin"/>
              <a:cs typeface="Cabin"/>
              <a:sym typeface="Cabin"/>
            </a:endParaRPr>
          </a:p>
          <a:p>
            <a:pPr indent="-355600" lvl="0" marL="457200" rtl="0" algn="l">
              <a:spcBef>
                <a:spcPts val="0"/>
              </a:spcBef>
              <a:spcAft>
                <a:spcPts val="0"/>
              </a:spcAft>
              <a:buClr>
                <a:schemeClr val="dk1"/>
              </a:buClr>
              <a:buSzPts val="2000"/>
              <a:buFont typeface="Cabin"/>
              <a:buChar char="●"/>
            </a:pPr>
            <a:r>
              <a:rPr b="0" lang="en" sz="2000">
                <a:solidFill>
                  <a:schemeClr val="dk1"/>
                </a:solidFill>
                <a:latin typeface="Cabin"/>
                <a:ea typeface="Cabin"/>
                <a:cs typeface="Cabin"/>
                <a:sym typeface="Cabin"/>
              </a:rPr>
              <a:t>Association with a person or group with one     or more or these actual or perceived characteristics</a:t>
            </a:r>
            <a:endParaRPr b="0" sz="2000">
              <a:solidFill>
                <a:schemeClr val="dk1"/>
              </a:solidFill>
              <a:latin typeface="Cabin"/>
              <a:ea typeface="Cabin"/>
              <a:cs typeface="Cabin"/>
              <a:sym typeface="Cabin"/>
            </a:endParaRPr>
          </a:p>
        </p:txBody>
      </p:sp>
      <p:sp>
        <p:nvSpPr>
          <p:cNvPr id="208" name="Google Shape;208;p24"/>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09" name="Google Shape;209;p24"/>
          <p:cNvSpPr txBox="1"/>
          <p:nvPr/>
        </p:nvSpPr>
        <p:spPr>
          <a:xfrm>
            <a:off x="7006025" y="436975"/>
            <a:ext cx="1833900" cy="4412700"/>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None/>
            </a:pPr>
            <a:r>
              <a:rPr b="1" lang="en" sz="1800">
                <a:solidFill>
                  <a:srgbClr val="FFFF00"/>
                </a:solidFill>
                <a:latin typeface="Cabin Condensed"/>
                <a:ea typeface="Cabin Condensed"/>
                <a:cs typeface="Cabin Condensed"/>
                <a:sym typeface="Cabin Condensed"/>
              </a:rPr>
              <a:t>ANTI-BULLYING LAWS AND REGULATIONS IN CALIFORNIA</a:t>
            </a:r>
            <a:endParaRPr b="1" sz="1800">
              <a:solidFill>
                <a:srgbClr val="FFFF00"/>
              </a:solidFill>
              <a:latin typeface="Cabin Condensed"/>
              <a:ea typeface="Cabin Condensed"/>
              <a:cs typeface="Cabin Condensed"/>
              <a:sym typeface="Cabin Condensed"/>
            </a:endParaRPr>
          </a:p>
          <a:p>
            <a:pPr indent="0" lvl="0" marL="0" rtl="0" algn="ctr">
              <a:spcBef>
                <a:spcPts val="600"/>
              </a:spcBef>
              <a:spcAft>
                <a:spcPts val="0"/>
              </a:spcAft>
              <a:buNone/>
            </a:pPr>
            <a:r>
              <a:t/>
            </a:r>
            <a:endParaRPr b="1" sz="1800">
              <a:solidFill>
                <a:srgbClr val="FFFF00"/>
              </a:solidFill>
              <a:latin typeface="Cabin Condensed"/>
              <a:ea typeface="Cabin Condensed"/>
              <a:cs typeface="Cabin Condensed"/>
              <a:sym typeface="Cabin Condensed"/>
            </a:endParaRPr>
          </a:p>
          <a:p>
            <a:pPr indent="0" lvl="0" marL="0" rtl="0" algn="ctr">
              <a:spcBef>
                <a:spcPts val="600"/>
              </a:spcBef>
              <a:spcAft>
                <a:spcPts val="0"/>
              </a:spcAft>
              <a:buNone/>
            </a:pPr>
            <a:r>
              <a:t/>
            </a:r>
            <a:endParaRPr b="1" sz="1800">
              <a:solidFill>
                <a:srgbClr val="FFFF00"/>
              </a:solidFill>
              <a:latin typeface="Cabin Condensed"/>
              <a:ea typeface="Cabin Condensed"/>
              <a:cs typeface="Cabin Condensed"/>
              <a:sym typeface="Cabin Condensed"/>
            </a:endParaRPr>
          </a:p>
          <a:p>
            <a:pPr indent="0" lvl="0" marL="0" rtl="0" algn="ctr">
              <a:spcBef>
                <a:spcPts val="600"/>
              </a:spcBef>
              <a:spcAft>
                <a:spcPts val="0"/>
              </a:spcAft>
              <a:buNone/>
            </a:pPr>
            <a:r>
              <a:rPr b="1" lang="en" sz="1800">
                <a:solidFill>
                  <a:srgbClr val="FFFF00"/>
                </a:solidFill>
                <a:latin typeface="Cabin Condensed"/>
                <a:ea typeface="Cabin Condensed"/>
                <a:cs typeface="Cabin Condensed"/>
                <a:sym typeface="Cabin Condensed"/>
              </a:rPr>
              <a:t>Discrimination</a:t>
            </a:r>
            <a:endParaRPr b="1" sz="1800">
              <a:solidFill>
                <a:srgbClr val="FFFF00"/>
              </a:solidFill>
              <a:latin typeface="Cabin Condensed"/>
              <a:ea typeface="Cabin Condensed"/>
              <a:cs typeface="Cabin Condensed"/>
              <a:sym typeface="Cabin Condensed"/>
            </a:endParaRPr>
          </a:p>
          <a:p>
            <a:pPr indent="0" lvl="0" marL="0" rtl="0" algn="ctr">
              <a:spcBef>
                <a:spcPts val="600"/>
              </a:spcBef>
              <a:spcAft>
                <a:spcPts val="0"/>
              </a:spcAft>
              <a:buNone/>
            </a:pPr>
            <a:r>
              <a:rPr b="1" lang="en" sz="1800">
                <a:solidFill>
                  <a:srgbClr val="FFFF00"/>
                </a:solidFill>
                <a:latin typeface="Cabin Condensed"/>
                <a:ea typeface="Cabin Condensed"/>
                <a:cs typeface="Cabin Condensed"/>
                <a:sym typeface="Cabin Condensed"/>
              </a:rPr>
              <a:t>Harassment</a:t>
            </a:r>
            <a:endParaRPr b="1" sz="1800">
              <a:solidFill>
                <a:srgbClr val="FFFF00"/>
              </a:solidFill>
              <a:latin typeface="Cabin Condensed"/>
              <a:ea typeface="Cabin Condensed"/>
              <a:cs typeface="Cabin Condensed"/>
              <a:sym typeface="Cabin Condensed"/>
            </a:endParaRPr>
          </a:p>
          <a:p>
            <a:pPr indent="0" lvl="0" marL="0" rtl="0" algn="ctr">
              <a:spcBef>
                <a:spcPts val="600"/>
              </a:spcBef>
              <a:spcAft>
                <a:spcPts val="0"/>
              </a:spcAft>
              <a:buNone/>
            </a:pPr>
            <a:r>
              <a:rPr b="1" lang="en" sz="1800">
                <a:solidFill>
                  <a:srgbClr val="FFFF00"/>
                </a:solidFill>
                <a:latin typeface="Cabin Condensed"/>
                <a:ea typeface="Cabin Condensed"/>
                <a:cs typeface="Cabin Condensed"/>
                <a:sym typeface="Cabin Condensed"/>
              </a:rPr>
              <a:t>Intimidation</a:t>
            </a:r>
            <a:endParaRPr b="1" sz="1800">
              <a:solidFill>
                <a:srgbClr val="FFFF00"/>
              </a:solidFill>
              <a:latin typeface="Cabin Condensed"/>
              <a:ea typeface="Cabin Condensed"/>
              <a:cs typeface="Cabin Condensed"/>
              <a:sym typeface="Cabin Condensed"/>
            </a:endParaRPr>
          </a:p>
          <a:p>
            <a:pPr indent="0" lvl="0" marL="0" rtl="0" algn="ctr">
              <a:spcBef>
                <a:spcPts val="600"/>
              </a:spcBef>
              <a:spcAft>
                <a:spcPts val="0"/>
              </a:spcAft>
              <a:buNone/>
            </a:pPr>
            <a:r>
              <a:rPr b="1" lang="en" sz="1800">
                <a:solidFill>
                  <a:srgbClr val="FFFF00"/>
                </a:solidFill>
                <a:latin typeface="Cabin Condensed"/>
                <a:ea typeface="Cabin Condensed"/>
                <a:cs typeface="Cabin Condensed"/>
                <a:sym typeface="Cabin Condensed"/>
              </a:rPr>
              <a:t>Bullying</a:t>
            </a:r>
            <a:endParaRPr b="1" sz="1800">
              <a:solidFill>
                <a:srgbClr val="FFFF00"/>
              </a:solidFill>
              <a:latin typeface="Cabin Condensed"/>
              <a:ea typeface="Cabin Condensed"/>
              <a:cs typeface="Cabin Condensed"/>
              <a:sym typeface="Cabin Condensed"/>
            </a:endParaRPr>
          </a:p>
          <a:p>
            <a:pPr indent="0" lvl="0" marL="0" rtl="0" algn="ctr">
              <a:spcBef>
                <a:spcPts val="600"/>
              </a:spcBef>
              <a:spcAft>
                <a:spcPts val="0"/>
              </a:spcAft>
              <a:buNone/>
            </a:pPr>
            <a:r>
              <a:t/>
            </a:r>
            <a:endParaRPr b="1" sz="1800">
              <a:solidFill>
                <a:srgbClr val="FFFF00"/>
              </a:solidFill>
              <a:latin typeface="Cabin Condensed"/>
              <a:ea typeface="Cabin Condensed"/>
              <a:cs typeface="Cabin Condensed"/>
              <a:sym typeface="Cabin Condense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25"/>
          <p:cNvSpPr/>
          <p:nvPr/>
        </p:nvSpPr>
        <p:spPr>
          <a:xfrm>
            <a:off x="1206205" y="783101"/>
            <a:ext cx="4594908" cy="3577188"/>
          </a:xfrm>
          <a:custGeom>
            <a:rect b="b" l="l" r="r" t="t"/>
            <a:pathLst>
              <a:path extrusionOk="0" h="111665" w="143434">
                <a:moveTo>
                  <a:pt x="71751" y="2308"/>
                </a:moveTo>
                <a:lnTo>
                  <a:pt x="71887" y="2376"/>
                </a:lnTo>
                <a:lnTo>
                  <a:pt x="72091" y="2444"/>
                </a:lnTo>
                <a:lnTo>
                  <a:pt x="72159" y="2647"/>
                </a:lnTo>
                <a:lnTo>
                  <a:pt x="72226" y="2783"/>
                </a:lnTo>
                <a:lnTo>
                  <a:pt x="72159" y="2987"/>
                </a:lnTo>
                <a:lnTo>
                  <a:pt x="72091" y="3190"/>
                </a:lnTo>
                <a:lnTo>
                  <a:pt x="71887" y="3258"/>
                </a:lnTo>
                <a:lnTo>
                  <a:pt x="71751" y="3326"/>
                </a:lnTo>
                <a:lnTo>
                  <a:pt x="71548" y="3258"/>
                </a:lnTo>
                <a:lnTo>
                  <a:pt x="71344" y="3190"/>
                </a:lnTo>
                <a:lnTo>
                  <a:pt x="71276" y="2987"/>
                </a:lnTo>
                <a:lnTo>
                  <a:pt x="71208" y="2783"/>
                </a:lnTo>
                <a:lnTo>
                  <a:pt x="71276" y="2647"/>
                </a:lnTo>
                <a:lnTo>
                  <a:pt x="71344" y="2444"/>
                </a:lnTo>
                <a:lnTo>
                  <a:pt x="71548" y="2376"/>
                </a:lnTo>
                <a:lnTo>
                  <a:pt x="71751" y="2308"/>
                </a:lnTo>
                <a:close/>
                <a:moveTo>
                  <a:pt x="137528" y="5906"/>
                </a:moveTo>
                <a:lnTo>
                  <a:pt x="137596" y="5974"/>
                </a:lnTo>
                <a:lnTo>
                  <a:pt x="137596" y="89604"/>
                </a:lnTo>
                <a:lnTo>
                  <a:pt x="5906" y="89604"/>
                </a:lnTo>
                <a:lnTo>
                  <a:pt x="5906" y="5974"/>
                </a:lnTo>
                <a:lnTo>
                  <a:pt x="5906" y="5906"/>
                </a:lnTo>
                <a:close/>
                <a:moveTo>
                  <a:pt x="3530" y="0"/>
                </a:moveTo>
                <a:lnTo>
                  <a:pt x="3191" y="68"/>
                </a:lnTo>
                <a:lnTo>
                  <a:pt x="2444" y="339"/>
                </a:lnTo>
                <a:lnTo>
                  <a:pt x="1766" y="679"/>
                </a:lnTo>
                <a:lnTo>
                  <a:pt x="1155" y="1154"/>
                </a:lnTo>
                <a:lnTo>
                  <a:pt x="679" y="1765"/>
                </a:lnTo>
                <a:lnTo>
                  <a:pt x="272" y="2444"/>
                </a:lnTo>
                <a:lnTo>
                  <a:pt x="69" y="3190"/>
                </a:lnTo>
                <a:lnTo>
                  <a:pt x="1" y="3598"/>
                </a:lnTo>
                <a:lnTo>
                  <a:pt x="1" y="4005"/>
                </a:lnTo>
                <a:lnTo>
                  <a:pt x="1" y="91572"/>
                </a:lnTo>
                <a:lnTo>
                  <a:pt x="1" y="91979"/>
                </a:lnTo>
                <a:lnTo>
                  <a:pt x="69" y="92319"/>
                </a:lnTo>
                <a:lnTo>
                  <a:pt x="272" y="93065"/>
                </a:lnTo>
                <a:lnTo>
                  <a:pt x="679" y="93744"/>
                </a:lnTo>
                <a:lnTo>
                  <a:pt x="1155" y="94355"/>
                </a:lnTo>
                <a:lnTo>
                  <a:pt x="1766" y="94830"/>
                </a:lnTo>
                <a:lnTo>
                  <a:pt x="2444" y="95238"/>
                </a:lnTo>
                <a:lnTo>
                  <a:pt x="3191" y="95441"/>
                </a:lnTo>
                <a:lnTo>
                  <a:pt x="3530" y="95509"/>
                </a:lnTo>
                <a:lnTo>
                  <a:pt x="139904" y="95509"/>
                </a:lnTo>
                <a:lnTo>
                  <a:pt x="140311" y="95441"/>
                </a:lnTo>
                <a:lnTo>
                  <a:pt x="141058" y="95238"/>
                </a:lnTo>
                <a:lnTo>
                  <a:pt x="141737" y="94830"/>
                </a:lnTo>
                <a:lnTo>
                  <a:pt x="142280" y="94355"/>
                </a:lnTo>
                <a:lnTo>
                  <a:pt x="142755" y="93744"/>
                </a:lnTo>
                <a:lnTo>
                  <a:pt x="143162" y="93065"/>
                </a:lnTo>
                <a:lnTo>
                  <a:pt x="143366" y="92319"/>
                </a:lnTo>
                <a:lnTo>
                  <a:pt x="143434" y="91979"/>
                </a:lnTo>
                <a:lnTo>
                  <a:pt x="143434" y="91572"/>
                </a:lnTo>
                <a:lnTo>
                  <a:pt x="143434" y="4005"/>
                </a:lnTo>
                <a:lnTo>
                  <a:pt x="143434" y="3598"/>
                </a:lnTo>
                <a:lnTo>
                  <a:pt x="143366" y="3190"/>
                </a:lnTo>
                <a:lnTo>
                  <a:pt x="143162" y="2444"/>
                </a:lnTo>
                <a:lnTo>
                  <a:pt x="142755" y="1765"/>
                </a:lnTo>
                <a:lnTo>
                  <a:pt x="142280" y="1154"/>
                </a:lnTo>
                <a:lnTo>
                  <a:pt x="141737" y="679"/>
                </a:lnTo>
                <a:lnTo>
                  <a:pt x="141058" y="339"/>
                </a:lnTo>
                <a:lnTo>
                  <a:pt x="140311" y="68"/>
                </a:lnTo>
                <a:lnTo>
                  <a:pt x="139904" y="0"/>
                </a:lnTo>
                <a:close/>
                <a:moveTo>
                  <a:pt x="55324" y="95713"/>
                </a:moveTo>
                <a:lnTo>
                  <a:pt x="55052" y="98971"/>
                </a:lnTo>
                <a:lnTo>
                  <a:pt x="54713" y="102297"/>
                </a:lnTo>
                <a:lnTo>
                  <a:pt x="54374" y="105284"/>
                </a:lnTo>
                <a:lnTo>
                  <a:pt x="53966" y="107388"/>
                </a:lnTo>
                <a:lnTo>
                  <a:pt x="53763" y="108203"/>
                </a:lnTo>
                <a:lnTo>
                  <a:pt x="53627" y="108746"/>
                </a:lnTo>
                <a:lnTo>
                  <a:pt x="53423" y="109153"/>
                </a:lnTo>
                <a:lnTo>
                  <a:pt x="53220" y="109357"/>
                </a:lnTo>
                <a:lnTo>
                  <a:pt x="52677" y="109493"/>
                </a:lnTo>
                <a:lnTo>
                  <a:pt x="51794" y="109696"/>
                </a:lnTo>
                <a:lnTo>
                  <a:pt x="49690" y="110036"/>
                </a:lnTo>
                <a:lnTo>
                  <a:pt x="48061" y="110307"/>
                </a:lnTo>
                <a:lnTo>
                  <a:pt x="47450" y="110443"/>
                </a:lnTo>
                <a:lnTo>
                  <a:pt x="47110" y="110511"/>
                </a:lnTo>
                <a:lnTo>
                  <a:pt x="47042" y="110579"/>
                </a:lnTo>
                <a:lnTo>
                  <a:pt x="47042" y="110783"/>
                </a:lnTo>
                <a:lnTo>
                  <a:pt x="47110" y="110850"/>
                </a:lnTo>
                <a:lnTo>
                  <a:pt x="47585" y="110918"/>
                </a:lnTo>
                <a:lnTo>
                  <a:pt x="48400" y="110986"/>
                </a:lnTo>
                <a:lnTo>
                  <a:pt x="51387" y="111054"/>
                </a:lnTo>
                <a:lnTo>
                  <a:pt x="56071" y="111122"/>
                </a:lnTo>
                <a:lnTo>
                  <a:pt x="87092" y="111122"/>
                </a:lnTo>
                <a:lnTo>
                  <a:pt x="91708" y="111054"/>
                </a:lnTo>
                <a:lnTo>
                  <a:pt x="94695" y="110986"/>
                </a:lnTo>
                <a:lnTo>
                  <a:pt x="95578" y="110918"/>
                </a:lnTo>
                <a:lnTo>
                  <a:pt x="96053" y="110850"/>
                </a:lnTo>
                <a:lnTo>
                  <a:pt x="96121" y="110783"/>
                </a:lnTo>
                <a:lnTo>
                  <a:pt x="96121" y="110579"/>
                </a:lnTo>
                <a:lnTo>
                  <a:pt x="96053" y="110511"/>
                </a:lnTo>
                <a:lnTo>
                  <a:pt x="95713" y="110443"/>
                </a:lnTo>
                <a:lnTo>
                  <a:pt x="95102" y="110307"/>
                </a:lnTo>
                <a:lnTo>
                  <a:pt x="93473" y="110036"/>
                </a:lnTo>
                <a:lnTo>
                  <a:pt x="91369" y="109696"/>
                </a:lnTo>
                <a:lnTo>
                  <a:pt x="90487" y="109493"/>
                </a:lnTo>
                <a:lnTo>
                  <a:pt x="89943" y="109357"/>
                </a:lnTo>
                <a:lnTo>
                  <a:pt x="89740" y="109153"/>
                </a:lnTo>
                <a:lnTo>
                  <a:pt x="89536" y="108746"/>
                </a:lnTo>
                <a:lnTo>
                  <a:pt x="89333" y="108203"/>
                </a:lnTo>
                <a:lnTo>
                  <a:pt x="89197" y="107388"/>
                </a:lnTo>
                <a:lnTo>
                  <a:pt x="88789" y="105284"/>
                </a:lnTo>
                <a:lnTo>
                  <a:pt x="88382" y="102297"/>
                </a:lnTo>
                <a:lnTo>
                  <a:pt x="88043" y="98971"/>
                </a:lnTo>
                <a:lnTo>
                  <a:pt x="87839" y="95713"/>
                </a:lnTo>
                <a:close/>
                <a:moveTo>
                  <a:pt x="47450" y="111054"/>
                </a:moveTo>
                <a:lnTo>
                  <a:pt x="47450" y="111122"/>
                </a:lnTo>
                <a:lnTo>
                  <a:pt x="47450" y="111393"/>
                </a:lnTo>
                <a:lnTo>
                  <a:pt x="47518" y="111461"/>
                </a:lnTo>
                <a:lnTo>
                  <a:pt x="48807" y="111529"/>
                </a:lnTo>
                <a:lnTo>
                  <a:pt x="52473" y="111597"/>
                </a:lnTo>
                <a:lnTo>
                  <a:pt x="62384" y="111665"/>
                </a:lnTo>
                <a:lnTo>
                  <a:pt x="80779" y="111665"/>
                </a:lnTo>
                <a:lnTo>
                  <a:pt x="90622" y="111597"/>
                </a:lnTo>
                <a:lnTo>
                  <a:pt x="94356" y="111529"/>
                </a:lnTo>
                <a:lnTo>
                  <a:pt x="95646" y="111461"/>
                </a:lnTo>
                <a:lnTo>
                  <a:pt x="95713" y="111393"/>
                </a:lnTo>
                <a:lnTo>
                  <a:pt x="95713" y="111122"/>
                </a:lnTo>
                <a:lnTo>
                  <a:pt x="95646" y="111054"/>
                </a:lnTo>
                <a:lnTo>
                  <a:pt x="94084" y="111122"/>
                </a:lnTo>
                <a:lnTo>
                  <a:pt x="91233" y="111190"/>
                </a:lnTo>
                <a:lnTo>
                  <a:pt x="80847" y="111258"/>
                </a:lnTo>
                <a:lnTo>
                  <a:pt x="62316" y="111258"/>
                </a:lnTo>
                <a:lnTo>
                  <a:pt x="51930" y="111190"/>
                </a:lnTo>
                <a:lnTo>
                  <a:pt x="49079" y="111122"/>
                </a:lnTo>
                <a:lnTo>
                  <a:pt x="47518" y="111054"/>
                </a:lnTo>
                <a:close/>
              </a:path>
            </a:pathLst>
          </a:custGeom>
          <a:solidFill>
            <a:srgbClr val="000000"/>
          </a:solidFill>
          <a:ln cap="flat" cmpd="sng" w="19050">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5"/>
          <p:cNvSpPr/>
          <p:nvPr/>
        </p:nvSpPr>
        <p:spPr>
          <a:xfrm>
            <a:off x="1398489" y="973068"/>
            <a:ext cx="4210500" cy="2688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000">
                <a:solidFill>
                  <a:srgbClr val="999999"/>
                </a:solidFill>
                <a:latin typeface="Cabin"/>
                <a:ea typeface="Cabin"/>
                <a:cs typeface="Cabin"/>
                <a:sym typeface="Cabin"/>
              </a:rPr>
              <a:t>Place your screenshot here</a:t>
            </a:r>
            <a:endParaRPr sz="1000">
              <a:solidFill>
                <a:srgbClr val="999999"/>
              </a:solidFill>
              <a:latin typeface="Cabin"/>
              <a:ea typeface="Cabin"/>
              <a:cs typeface="Cabin"/>
              <a:sym typeface="Cabin"/>
            </a:endParaRPr>
          </a:p>
        </p:txBody>
      </p:sp>
      <p:sp>
        <p:nvSpPr>
          <p:cNvPr id="216" name="Google Shape;216;p25"/>
          <p:cNvSpPr txBox="1"/>
          <p:nvPr>
            <p:ph idx="4294967295" type="body"/>
          </p:nvPr>
        </p:nvSpPr>
        <p:spPr>
          <a:xfrm>
            <a:off x="6841275" y="0"/>
            <a:ext cx="2163300" cy="5143500"/>
          </a:xfrm>
          <a:prstGeom prst="rect">
            <a:avLst/>
          </a:prstGeom>
        </p:spPr>
        <p:txBody>
          <a:bodyPr anchorCtr="0" anchor="ctr" bIns="91425" lIns="91425" spcFirstLastPara="1" rIns="91425" wrap="square" tIns="91425">
            <a:noAutofit/>
          </a:bodyPr>
          <a:lstStyle/>
          <a:p>
            <a:pPr indent="0" lvl="0" marL="0" rtl="0" algn="l">
              <a:spcBef>
                <a:spcPts val="600"/>
              </a:spcBef>
              <a:spcAft>
                <a:spcPts val="0"/>
              </a:spcAft>
              <a:buNone/>
            </a:pPr>
            <a:r>
              <a:rPr b="1" lang="en">
                <a:latin typeface="Cabin Condensed"/>
                <a:ea typeface="Cabin Condensed"/>
                <a:cs typeface="Cabin Condensed"/>
                <a:sym typeface="Cabin Condensed"/>
              </a:rPr>
              <a:t>Final Thought</a:t>
            </a:r>
            <a:endParaRPr sz="1400"/>
          </a:p>
        </p:txBody>
      </p:sp>
      <p:sp>
        <p:nvSpPr>
          <p:cNvPr id="217" name="Google Shape;217;p25"/>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218" name="Google Shape;218;p25"/>
          <p:cNvPicPr preferRelativeResize="0"/>
          <p:nvPr/>
        </p:nvPicPr>
        <p:blipFill rotWithShape="1">
          <a:blip r:embed="rId3">
            <a:alphaModFix/>
          </a:blip>
          <a:srcRect b="9142" l="0" r="1361" t="3199"/>
          <a:stretch/>
        </p:blipFill>
        <p:spPr>
          <a:xfrm>
            <a:off x="1419991" y="993150"/>
            <a:ext cx="4153324" cy="26362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26"/>
          <p:cNvSpPr txBox="1"/>
          <p:nvPr>
            <p:ph idx="4294967295" type="ctrTitle"/>
          </p:nvPr>
        </p:nvSpPr>
        <p:spPr>
          <a:xfrm>
            <a:off x="1481187" y="1126150"/>
            <a:ext cx="5741400" cy="115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7200">
                <a:solidFill>
                  <a:srgbClr val="000000"/>
                </a:solidFill>
              </a:rPr>
              <a:t>Thanks!</a:t>
            </a:r>
            <a:endParaRPr sz="7200">
              <a:solidFill>
                <a:srgbClr val="000000"/>
              </a:solidFill>
            </a:endParaRPr>
          </a:p>
        </p:txBody>
      </p:sp>
      <p:sp>
        <p:nvSpPr>
          <p:cNvPr id="224" name="Google Shape;224;p26"/>
          <p:cNvSpPr txBox="1"/>
          <p:nvPr>
            <p:ph idx="4294967295" type="body"/>
          </p:nvPr>
        </p:nvSpPr>
        <p:spPr>
          <a:xfrm>
            <a:off x="1538000" y="2228800"/>
            <a:ext cx="4766100" cy="1002000"/>
          </a:xfrm>
          <a:prstGeom prst="rect">
            <a:avLst/>
          </a:prstGeom>
        </p:spPr>
        <p:txBody>
          <a:bodyPr anchorCtr="0" anchor="t" bIns="91425" lIns="91425" spcFirstLastPara="1" rIns="91425" wrap="square" tIns="91425">
            <a:noAutofit/>
          </a:bodyPr>
          <a:lstStyle/>
          <a:p>
            <a:pPr indent="0" lvl="0" marL="0" rtl="0" algn="l">
              <a:spcBef>
                <a:spcPts val="600"/>
              </a:spcBef>
              <a:spcAft>
                <a:spcPts val="1000"/>
              </a:spcAft>
              <a:buNone/>
            </a:pPr>
            <a:r>
              <a:rPr b="1" lang="en" sz="2800">
                <a:solidFill>
                  <a:srgbClr val="000000"/>
                </a:solidFill>
              </a:rPr>
              <a:t>Any questions?</a:t>
            </a:r>
            <a:endParaRPr sz="2200">
              <a:solidFill>
                <a:srgbClr val="000000"/>
              </a:solidFill>
            </a:endParaRPr>
          </a:p>
        </p:txBody>
      </p:sp>
      <p:sp>
        <p:nvSpPr>
          <p:cNvPr id="225" name="Google Shape;225;p26"/>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9" name="Shape 229"/>
        <p:cNvGrpSpPr/>
        <p:nvPr/>
      </p:nvGrpSpPr>
      <p:grpSpPr>
        <a:xfrm>
          <a:off x="0" y="0"/>
          <a:ext cx="0" cy="0"/>
          <a:chOff x="0" y="0"/>
          <a:chExt cx="0" cy="0"/>
        </a:xfrm>
      </p:grpSpPr>
      <p:sp>
        <p:nvSpPr>
          <p:cNvPr id="230" name="Google Shape;230;p27"/>
          <p:cNvSpPr txBox="1"/>
          <p:nvPr>
            <p:ph type="title"/>
          </p:nvPr>
        </p:nvSpPr>
        <p:spPr>
          <a:xfrm>
            <a:off x="398150" y="1129130"/>
            <a:ext cx="1700700" cy="14838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Credits</a:t>
            </a:r>
            <a:endParaRPr/>
          </a:p>
        </p:txBody>
      </p:sp>
      <p:sp>
        <p:nvSpPr>
          <p:cNvPr id="231" name="Google Shape;231;p27"/>
          <p:cNvSpPr txBox="1"/>
          <p:nvPr>
            <p:ph idx="1" type="body"/>
          </p:nvPr>
        </p:nvSpPr>
        <p:spPr>
          <a:xfrm>
            <a:off x="2871075" y="358177"/>
            <a:ext cx="5561100" cy="41562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sz="1800">
                <a:solidFill>
                  <a:srgbClr val="000000"/>
                </a:solidFill>
              </a:rPr>
              <a:t>Special thanks to all the people who made and released these awesome resources for free:</a:t>
            </a:r>
            <a:endParaRPr sz="1800">
              <a:solidFill>
                <a:srgbClr val="000000"/>
              </a:solidFill>
            </a:endParaRPr>
          </a:p>
          <a:p>
            <a:pPr indent="-342900" lvl="0" marL="457200" rtl="0" algn="l">
              <a:lnSpc>
                <a:spcPct val="100000"/>
              </a:lnSpc>
              <a:spcBef>
                <a:spcPts val="600"/>
              </a:spcBef>
              <a:spcAft>
                <a:spcPts val="0"/>
              </a:spcAft>
              <a:buClr>
                <a:srgbClr val="000000"/>
              </a:buClr>
              <a:buSzPts val="1800"/>
              <a:buChar char="⊙"/>
            </a:pPr>
            <a:r>
              <a:rPr lang="en" sz="1800">
                <a:solidFill>
                  <a:srgbClr val="000000"/>
                </a:solidFill>
              </a:rPr>
              <a:t>Presentation template by </a:t>
            </a:r>
            <a:r>
              <a:rPr lang="en" sz="1800" u="sng">
                <a:solidFill>
                  <a:srgbClr val="0000FF"/>
                </a:solidFill>
                <a:hlinkClick r:id="rId3"/>
              </a:rPr>
              <a:t>SlidesCarnival</a:t>
            </a:r>
            <a:endParaRPr sz="1800">
              <a:solidFill>
                <a:srgbClr val="0000FF"/>
              </a:solidFill>
            </a:endParaRPr>
          </a:p>
          <a:p>
            <a:pPr indent="-342900" lvl="0" marL="457200" rtl="0" algn="l">
              <a:lnSpc>
                <a:spcPct val="100000"/>
              </a:lnSpc>
              <a:spcBef>
                <a:spcPts val="600"/>
              </a:spcBef>
              <a:spcAft>
                <a:spcPts val="0"/>
              </a:spcAft>
              <a:buClr>
                <a:srgbClr val="000000"/>
              </a:buClr>
              <a:buSzPts val="1800"/>
              <a:buChar char="⊙"/>
            </a:pPr>
            <a:r>
              <a:rPr lang="en" sz="1800">
                <a:solidFill>
                  <a:srgbClr val="000000"/>
                </a:solidFill>
              </a:rPr>
              <a:t>Photographs by </a:t>
            </a:r>
            <a:r>
              <a:rPr lang="en" sz="1800" u="sng">
                <a:solidFill>
                  <a:srgbClr val="0000FF"/>
                </a:solidFill>
                <a:hlinkClick r:id="rId4"/>
              </a:rPr>
              <a:t>Dark Psychology Blog</a:t>
            </a:r>
            <a:endParaRPr sz="1800">
              <a:solidFill>
                <a:srgbClr val="0000FF"/>
              </a:solidFill>
            </a:endParaRPr>
          </a:p>
          <a:p>
            <a:pPr indent="-342900" lvl="0" marL="457200" rtl="0" algn="l">
              <a:lnSpc>
                <a:spcPct val="100000"/>
              </a:lnSpc>
              <a:spcBef>
                <a:spcPts val="600"/>
              </a:spcBef>
              <a:spcAft>
                <a:spcPts val="0"/>
              </a:spcAft>
              <a:buClr>
                <a:srgbClr val="000000"/>
              </a:buClr>
              <a:buSzPts val="1800"/>
              <a:buChar char="⊙"/>
            </a:pPr>
            <a:r>
              <a:rPr lang="en" sz="1800">
                <a:solidFill>
                  <a:srgbClr val="000000"/>
                </a:solidFill>
              </a:rPr>
              <a:t>Photographs by </a:t>
            </a:r>
            <a:r>
              <a:rPr lang="en" sz="1800" u="sng">
                <a:solidFill>
                  <a:srgbClr val="0000FF"/>
                </a:solidFill>
                <a:hlinkClick r:id="rId5"/>
              </a:rPr>
              <a:t>Odyssey</a:t>
            </a:r>
            <a:endParaRPr sz="1800">
              <a:solidFill>
                <a:srgbClr val="000000"/>
              </a:solidFill>
            </a:endParaRPr>
          </a:p>
          <a:p>
            <a:pPr indent="-342900" lvl="0" marL="457200" rtl="0" algn="l">
              <a:lnSpc>
                <a:spcPct val="100000"/>
              </a:lnSpc>
              <a:spcBef>
                <a:spcPts val="600"/>
              </a:spcBef>
              <a:spcAft>
                <a:spcPts val="0"/>
              </a:spcAft>
              <a:buClr>
                <a:srgbClr val="000000"/>
              </a:buClr>
              <a:buSzPts val="1800"/>
              <a:buChar char="⊙"/>
            </a:pPr>
            <a:r>
              <a:rPr lang="en" sz="1800">
                <a:solidFill>
                  <a:srgbClr val="000000"/>
                </a:solidFill>
              </a:rPr>
              <a:t>Source information from </a:t>
            </a:r>
            <a:r>
              <a:rPr lang="en" sz="1800" u="sng">
                <a:solidFill>
                  <a:srgbClr val="0000FF"/>
                </a:solidFill>
                <a:hlinkClick r:id="rId6"/>
              </a:rPr>
              <a:t>Stop Bullying</a:t>
            </a:r>
            <a:endParaRPr sz="1800">
              <a:solidFill>
                <a:srgbClr val="000000"/>
              </a:solidFill>
            </a:endParaRPr>
          </a:p>
          <a:p>
            <a:pPr indent="-342900" lvl="0" marL="457200" rtl="0" algn="l">
              <a:lnSpc>
                <a:spcPct val="100000"/>
              </a:lnSpc>
              <a:spcBef>
                <a:spcPts val="600"/>
              </a:spcBef>
              <a:spcAft>
                <a:spcPts val="0"/>
              </a:spcAft>
              <a:buClr>
                <a:srgbClr val="000000"/>
              </a:buClr>
              <a:buSzPts val="1800"/>
              <a:buChar char="⊙"/>
            </a:pPr>
            <a:r>
              <a:rPr lang="en" sz="1800">
                <a:solidFill>
                  <a:srgbClr val="000000"/>
                </a:solidFill>
              </a:rPr>
              <a:t>Slide presentation created by Mr. Derbish</a:t>
            </a:r>
            <a:endParaRPr sz="1800">
              <a:solidFill>
                <a:srgbClr val="000000"/>
              </a:solidFill>
            </a:endParaRPr>
          </a:p>
        </p:txBody>
      </p:sp>
      <p:sp>
        <p:nvSpPr>
          <p:cNvPr id="232" name="Google Shape;232;p27"/>
          <p:cNvSpPr/>
          <p:nvPr/>
        </p:nvSpPr>
        <p:spPr>
          <a:xfrm>
            <a:off x="1648547" y="673677"/>
            <a:ext cx="450310" cy="404244"/>
          </a:xfrm>
          <a:custGeom>
            <a:rect b="b" l="l" r="r" t="t"/>
            <a:pathLst>
              <a:path extrusionOk="0" h="14997" w="16706">
                <a:moveTo>
                  <a:pt x="4299" y="0"/>
                </a:moveTo>
                <a:lnTo>
                  <a:pt x="3859" y="25"/>
                </a:lnTo>
                <a:lnTo>
                  <a:pt x="3444" y="74"/>
                </a:lnTo>
                <a:lnTo>
                  <a:pt x="3029" y="196"/>
                </a:lnTo>
                <a:lnTo>
                  <a:pt x="2614" y="342"/>
                </a:lnTo>
                <a:lnTo>
                  <a:pt x="2247" y="513"/>
                </a:lnTo>
                <a:lnTo>
                  <a:pt x="1905" y="733"/>
                </a:lnTo>
                <a:lnTo>
                  <a:pt x="1563" y="977"/>
                </a:lnTo>
                <a:lnTo>
                  <a:pt x="1270" y="1246"/>
                </a:lnTo>
                <a:lnTo>
                  <a:pt x="977" y="1563"/>
                </a:lnTo>
                <a:lnTo>
                  <a:pt x="733" y="1881"/>
                </a:lnTo>
                <a:lnTo>
                  <a:pt x="513" y="2247"/>
                </a:lnTo>
                <a:lnTo>
                  <a:pt x="342" y="2614"/>
                </a:lnTo>
                <a:lnTo>
                  <a:pt x="196" y="3004"/>
                </a:lnTo>
                <a:lnTo>
                  <a:pt x="98" y="3420"/>
                </a:lnTo>
                <a:lnTo>
                  <a:pt x="25" y="3859"/>
                </a:lnTo>
                <a:lnTo>
                  <a:pt x="0" y="4299"/>
                </a:lnTo>
                <a:lnTo>
                  <a:pt x="0" y="4592"/>
                </a:lnTo>
                <a:lnTo>
                  <a:pt x="25" y="4885"/>
                </a:lnTo>
                <a:lnTo>
                  <a:pt x="122" y="5447"/>
                </a:lnTo>
                <a:lnTo>
                  <a:pt x="245" y="6008"/>
                </a:lnTo>
                <a:lnTo>
                  <a:pt x="440" y="6546"/>
                </a:lnTo>
                <a:lnTo>
                  <a:pt x="660" y="7059"/>
                </a:lnTo>
                <a:lnTo>
                  <a:pt x="928" y="7547"/>
                </a:lnTo>
                <a:lnTo>
                  <a:pt x="1197" y="8011"/>
                </a:lnTo>
                <a:lnTo>
                  <a:pt x="1515" y="8475"/>
                </a:lnTo>
                <a:lnTo>
                  <a:pt x="1856" y="8915"/>
                </a:lnTo>
                <a:lnTo>
                  <a:pt x="2198" y="9330"/>
                </a:lnTo>
                <a:lnTo>
                  <a:pt x="2565" y="9745"/>
                </a:lnTo>
                <a:lnTo>
                  <a:pt x="2931" y="10136"/>
                </a:lnTo>
                <a:lnTo>
                  <a:pt x="3639" y="10869"/>
                </a:lnTo>
                <a:lnTo>
                  <a:pt x="4299" y="11528"/>
                </a:lnTo>
                <a:lnTo>
                  <a:pt x="4861" y="12065"/>
                </a:lnTo>
                <a:lnTo>
                  <a:pt x="5496" y="12627"/>
                </a:lnTo>
                <a:lnTo>
                  <a:pt x="6839" y="13775"/>
                </a:lnTo>
                <a:lnTo>
                  <a:pt x="7913" y="14654"/>
                </a:lnTo>
                <a:lnTo>
                  <a:pt x="8353" y="14996"/>
                </a:lnTo>
                <a:lnTo>
                  <a:pt x="8793" y="14654"/>
                </a:lnTo>
                <a:lnTo>
                  <a:pt x="9843" y="13799"/>
                </a:lnTo>
                <a:lnTo>
                  <a:pt x="11186" y="12651"/>
                </a:lnTo>
                <a:lnTo>
                  <a:pt x="11821" y="12090"/>
                </a:lnTo>
                <a:lnTo>
                  <a:pt x="12407" y="11528"/>
                </a:lnTo>
                <a:lnTo>
                  <a:pt x="13067" y="10869"/>
                </a:lnTo>
                <a:lnTo>
                  <a:pt x="13775" y="10136"/>
                </a:lnTo>
                <a:lnTo>
                  <a:pt x="14141" y="9745"/>
                </a:lnTo>
                <a:lnTo>
                  <a:pt x="14508" y="9330"/>
                </a:lnTo>
                <a:lnTo>
                  <a:pt x="14850" y="8915"/>
                </a:lnTo>
                <a:lnTo>
                  <a:pt x="15191" y="8475"/>
                </a:lnTo>
                <a:lnTo>
                  <a:pt x="15509" y="8011"/>
                </a:lnTo>
                <a:lnTo>
                  <a:pt x="15778" y="7547"/>
                </a:lnTo>
                <a:lnTo>
                  <a:pt x="16046" y="7059"/>
                </a:lnTo>
                <a:lnTo>
                  <a:pt x="16266" y="6546"/>
                </a:lnTo>
                <a:lnTo>
                  <a:pt x="16461" y="6008"/>
                </a:lnTo>
                <a:lnTo>
                  <a:pt x="16584" y="5447"/>
                </a:lnTo>
                <a:lnTo>
                  <a:pt x="16681" y="4885"/>
                </a:lnTo>
                <a:lnTo>
                  <a:pt x="16706" y="4592"/>
                </a:lnTo>
                <a:lnTo>
                  <a:pt x="16706" y="4299"/>
                </a:lnTo>
                <a:lnTo>
                  <a:pt x="16681" y="3859"/>
                </a:lnTo>
                <a:lnTo>
                  <a:pt x="16608" y="3420"/>
                </a:lnTo>
                <a:lnTo>
                  <a:pt x="16510" y="3004"/>
                </a:lnTo>
                <a:lnTo>
                  <a:pt x="16364" y="2614"/>
                </a:lnTo>
                <a:lnTo>
                  <a:pt x="16193" y="2247"/>
                </a:lnTo>
                <a:lnTo>
                  <a:pt x="15973" y="1881"/>
                </a:lnTo>
                <a:lnTo>
                  <a:pt x="15729" y="1563"/>
                </a:lnTo>
                <a:lnTo>
                  <a:pt x="15436" y="1246"/>
                </a:lnTo>
                <a:lnTo>
                  <a:pt x="15143" y="977"/>
                </a:lnTo>
                <a:lnTo>
                  <a:pt x="14801" y="733"/>
                </a:lnTo>
                <a:lnTo>
                  <a:pt x="14459" y="513"/>
                </a:lnTo>
                <a:lnTo>
                  <a:pt x="14092" y="342"/>
                </a:lnTo>
                <a:lnTo>
                  <a:pt x="13677" y="196"/>
                </a:lnTo>
                <a:lnTo>
                  <a:pt x="13262" y="74"/>
                </a:lnTo>
                <a:lnTo>
                  <a:pt x="12847" y="25"/>
                </a:lnTo>
                <a:lnTo>
                  <a:pt x="12407" y="0"/>
                </a:lnTo>
                <a:lnTo>
                  <a:pt x="12065" y="0"/>
                </a:lnTo>
                <a:lnTo>
                  <a:pt x="11723" y="49"/>
                </a:lnTo>
                <a:lnTo>
                  <a:pt x="11381" y="122"/>
                </a:lnTo>
                <a:lnTo>
                  <a:pt x="11064" y="196"/>
                </a:lnTo>
                <a:lnTo>
                  <a:pt x="10746" y="318"/>
                </a:lnTo>
                <a:lnTo>
                  <a:pt x="10453" y="464"/>
                </a:lnTo>
                <a:lnTo>
                  <a:pt x="10160" y="611"/>
                </a:lnTo>
                <a:lnTo>
                  <a:pt x="9892" y="806"/>
                </a:lnTo>
                <a:lnTo>
                  <a:pt x="9647" y="1002"/>
                </a:lnTo>
                <a:lnTo>
                  <a:pt x="9403" y="1221"/>
                </a:lnTo>
                <a:lnTo>
                  <a:pt x="9183" y="1466"/>
                </a:lnTo>
                <a:lnTo>
                  <a:pt x="8964" y="1710"/>
                </a:lnTo>
                <a:lnTo>
                  <a:pt x="8793" y="1979"/>
                </a:lnTo>
                <a:lnTo>
                  <a:pt x="8622" y="2272"/>
                </a:lnTo>
                <a:lnTo>
                  <a:pt x="8475" y="2565"/>
                </a:lnTo>
                <a:lnTo>
                  <a:pt x="8353" y="2858"/>
                </a:lnTo>
                <a:lnTo>
                  <a:pt x="8231" y="2565"/>
                </a:lnTo>
                <a:lnTo>
                  <a:pt x="8084" y="2272"/>
                </a:lnTo>
                <a:lnTo>
                  <a:pt x="7913" y="1979"/>
                </a:lnTo>
                <a:lnTo>
                  <a:pt x="7742" y="1710"/>
                </a:lnTo>
                <a:lnTo>
                  <a:pt x="7523" y="1466"/>
                </a:lnTo>
                <a:lnTo>
                  <a:pt x="7303" y="1221"/>
                </a:lnTo>
                <a:lnTo>
                  <a:pt x="7059" y="1002"/>
                </a:lnTo>
                <a:lnTo>
                  <a:pt x="6814" y="806"/>
                </a:lnTo>
                <a:lnTo>
                  <a:pt x="6546" y="611"/>
                </a:lnTo>
                <a:lnTo>
                  <a:pt x="6253" y="464"/>
                </a:lnTo>
                <a:lnTo>
                  <a:pt x="5960" y="318"/>
                </a:lnTo>
                <a:lnTo>
                  <a:pt x="5642" y="196"/>
                </a:lnTo>
                <a:lnTo>
                  <a:pt x="5325" y="122"/>
                </a:lnTo>
                <a:lnTo>
                  <a:pt x="4983" y="49"/>
                </a:lnTo>
                <a:lnTo>
                  <a:pt x="4641"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27"/>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Google Shape;64;p14"/>
          <p:cNvSpPr txBox="1"/>
          <p:nvPr>
            <p:ph idx="1" type="body"/>
          </p:nvPr>
        </p:nvSpPr>
        <p:spPr>
          <a:xfrm>
            <a:off x="2676525" y="1247775"/>
            <a:ext cx="4905300" cy="8199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lang="en">
                <a:solidFill>
                  <a:srgbClr val="FFFF00"/>
                </a:solidFill>
              </a:rPr>
              <a:t>Unless and until our society recognizes cyberbullying for what it is, the suffering of thousands of silent victims will continue.”</a:t>
            </a:r>
            <a:endParaRPr>
              <a:solidFill>
                <a:srgbClr val="FFFF00"/>
              </a:solidFill>
            </a:endParaRPr>
          </a:p>
          <a:p>
            <a:pPr indent="0" lvl="0" marL="0" rtl="0" algn="r">
              <a:spcBef>
                <a:spcPts val="600"/>
              </a:spcBef>
              <a:spcAft>
                <a:spcPts val="0"/>
              </a:spcAft>
              <a:buNone/>
            </a:pPr>
            <a:r>
              <a:rPr lang="en" sz="1800">
                <a:solidFill>
                  <a:srgbClr val="FFFF00"/>
                </a:solidFill>
              </a:rPr>
              <a:t>Anne Maria Chavez</a:t>
            </a:r>
            <a:r>
              <a:rPr lang="en" sz="1800"/>
              <a:t> </a:t>
            </a:r>
            <a:endParaRPr sz="1800"/>
          </a:p>
        </p:txBody>
      </p:sp>
      <p:sp>
        <p:nvSpPr>
          <p:cNvPr id="65" name="Google Shape;65;p14"/>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5"/>
          <p:cNvSpPr txBox="1"/>
          <p:nvPr>
            <p:ph type="title"/>
          </p:nvPr>
        </p:nvSpPr>
        <p:spPr>
          <a:xfrm>
            <a:off x="317975" y="1129125"/>
            <a:ext cx="1838400" cy="14838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DEFINITIONS</a:t>
            </a:r>
            <a:endParaRPr/>
          </a:p>
        </p:txBody>
      </p:sp>
      <p:grpSp>
        <p:nvGrpSpPr>
          <p:cNvPr id="71" name="Google Shape;71;p15"/>
          <p:cNvGrpSpPr/>
          <p:nvPr/>
        </p:nvGrpSpPr>
        <p:grpSpPr>
          <a:xfrm>
            <a:off x="1428201" y="590422"/>
            <a:ext cx="590469" cy="538706"/>
            <a:chOff x="6625350" y="1613750"/>
            <a:chExt cx="480525" cy="438400"/>
          </a:xfrm>
        </p:grpSpPr>
        <p:sp>
          <p:nvSpPr>
            <p:cNvPr id="72" name="Google Shape;72;p15"/>
            <p:cNvSpPr/>
            <p:nvPr/>
          </p:nvSpPr>
          <p:spPr>
            <a:xfrm>
              <a:off x="6670525" y="1887275"/>
              <a:ext cx="117875" cy="164875"/>
            </a:xfrm>
            <a:custGeom>
              <a:rect b="b" l="l" r="r" t="t"/>
              <a:pathLst>
                <a:path extrusionOk="0" h="6595" w="4715">
                  <a:moveTo>
                    <a:pt x="0" y="1"/>
                  </a:moveTo>
                  <a:lnTo>
                    <a:pt x="538" y="6058"/>
                  </a:lnTo>
                  <a:lnTo>
                    <a:pt x="562" y="6180"/>
                  </a:lnTo>
                  <a:lnTo>
                    <a:pt x="587" y="6277"/>
                  </a:lnTo>
                  <a:lnTo>
                    <a:pt x="660" y="6351"/>
                  </a:lnTo>
                  <a:lnTo>
                    <a:pt x="733" y="6448"/>
                  </a:lnTo>
                  <a:lnTo>
                    <a:pt x="806" y="6497"/>
                  </a:lnTo>
                  <a:lnTo>
                    <a:pt x="904" y="6546"/>
                  </a:lnTo>
                  <a:lnTo>
                    <a:pt x="1002" y="6571"/>
                  </a:lnTo>
                  <a:lnTo>
                    <a:pt x="1124" y="6595"/>
                  </a:lnTo>
                  <a:lnTo>
                    <a:pt x="4128" y="6595"/>
                  </a:lnTo>
                  <a:lnTo>
                    <a:pt x="4274" y="6571"/>
                  </a:lnTo>
                  <a:lnTo>
                    <a:pt x="4397" y="6522"/>
                  </a:lnTo>
                  <a:lnTo>
                    <a:pt x="4494" y="6473"/>
                  </a:lnTo>
                  <a:lnTo>
                    <a:pt x="4592" y="6375"/>
                  </a:lnTo>
                  <a:lnTo>
                    <a:pt x="4665" y="6253"/>
                  </a:lnTo>
                  <a:lnTo>
                    <a:pt x="4714" y="6155"/>
                  </a:lnTo>
                  <a:lnTo>
                    <a:pt x="4714" y="6009"/>
                  </a:lnTo>
                  <a:lnTo>
                    <a:pt x="4714" y="5887"/>
                  </a:lnTo>
                  <a:lnTo>
                    <a:pt x="3713" y="123"/>
                  </a:lnTo>
                  <a:lnTo>
                    <a:pt x="2589" y="50"/>
                  </a:lnTo>
                  <a:lnTo>
                    <a:pt x="1637" y="25"/>
                  </a:lnTo>
                  <a:lnTo>
                    <a:pt x="0" y="1"/>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5"/>
            <p:cNvSpPr/>
            <p:nvPr/>
          </p:nvSpPr>
          <p:spPr>
            <a:xfrm>
              <a:off x="7075950" y="1754175"/>
              <a:ext cx="29925" cy="99550"/>
            </a:xfrm>
            <a:custGeom>
              <a:rect b="b" l="l" r="r" t="t"/>
              <a:pathLst>
                <a:path extrusionOk="0" h="3982" w="1197">
                  <a:moveTo>
                    <a:pt x="0" y="1"/>
                  </a:moveTo>
                  <a:lnTo>
                    <a:pt x="0" y="3981"/>
                  </a:lnTo>
                  <a:lnTo>
                    <a:pt x="269" y="3811"/>
                  </a:lnTo>
                  <a:lnTo>
                    <a:pt x="489" y="3615"/>
                  </a:lnTo>
                  <a:lnTo>
                    <a:pt x="684" y="3420"/>
                  </a:lnTo>
                  <a:lnTo>
                    <a:pt x="855" y="3176"/>
                  </a:lnTo>
                  <a:lnTo>
                    <a:pt x="1002" y="2907"/>
                  </a:lnTo>
                  <a:lnTo>
                    <a:pt x="1099" y="2614"/>
                  </a:lnTo>
                  <a:lnTo>
                    <a:pt x="1173" y="2296"/>
                  </a:lnTo>
                  <a:lnTo>
                    <a:pt x="1197" y="1979"/>
                  </a:lnTo>
                  <a:lnTo>
                    <a:pt x="1173" y="1661"/>
                  </a:lnTo>
                  <a:lnTo>
                    <a:pt x="1099" y="1368"/>
                  </a:lnTo>
                  <a:lnTo>
                    <a:pt x="1002" y="1075"/>
                  </a:lnTo>
                  <a:lnTo>
                    <a:pt x="855" y="806"/>
                  </a:lnTo>
                  <a:lnTo>
                    <a:pt x="684" y="562"/>
                  </a:lnTo>
                  <a:lnTo>
                    <a:pt x="489" y="342"/>
                  </a:lnTo>
                  <a:lnTo>
                    <a:pt x="269" y="171"/>
                  </a:lnTo>
                  <a:lnTo>
                    <a:pt x="0" y="1"/>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5"/>
            <p:cNvSpPr/>
            <p:nvPr/>
          </p:nvSpPr>
          <p:spPr>
            <a:xfrm>
              <a:off x="6625350" y="1729750"/>
              <a:ext cx="97700" cy="147175"/>
            </a:xfrm>
            <a:custGeom>
              <a:rect b="b" l="l" r="r" t="t"/>
              <a:pathLst>
                <a:path extrusionOk="0" h="5887" w="3908">
                  <a:moveTo>
                    <a:pt x="3908" y="1"/>
                  </a:moveTo>
                  <a:lnTo>
                    <a:pt x="2711" y="25"/>
                  </a:lnTo>
                  <a:lnTo>
                    <a:pt x="1759" y="25"/>
                  </a:lnTo>
                  <a:lnTo>
                    <a:pt x="1588" y="49"/>
                  </a:lnTo>
                  <a:lnTo>
                    <a:pt x="1417" y="74"/>
                  </a:lnTo>
                  <a:lnTo>
                    <a:pt x="1246" y="123"/>
                  </a:lnTo>
                  <a:lnTo>
                    <a:pt x="1099" y="172"/>
                  </a:lnTo>
                  <a:lnTo>
                    <a:pt x="953" y="245"/>
                  </a:lnTo>
                  <a:lnTo>
                    <a:pt x="806" y="343"/>
                  </a:lnTo>
                  <a:lnTo>
                    <a:pt x="660" y="440"/>
                  </a:lnTo>
                  <a:lnTo>
                    <a:pt x="537" y="562"/>
                  </a:lnTo>
                  <a:lnTo>
                    <a:pt x="415" y="684"/>
                  </a:lnTo>
                  <a:lnTo>
                    <a:pt x="318" y="831"/>
                  </a:lnTo>
                  <a:lnTo>
                    <a:pt x="220" y="978"/>
                  </a:lnTo>
                  <a:lnTo>
                    <a:pt x="147" y="1124"/>
                  </a:lnTo>
                  <a:lnTo>
                    <a:pt x="73" y="1295"/>
                  </a:lnTo>
                  <a:lnTo>
                    <a:pt x="49" y="1442"/>
                  </a:lnTo>
                  <a:lnTo>
                    <a:pt x="0" y="1613"/>
                  </a:lnTo>
                  <a:lnTo>
                    <a:pt x="0" y="1783"/>
                  </a:lnTo>
                  <a:lnTo>
                    <a:pt x="0" y="4128"/>
                  </a:lnTo>
                  <a:lnTo>
                    <a:pt x="0" y="4299"/>
                  </a:lnTo>
                  <a:lnTo>
                    <a:pt x="49" y="4446"/>
                  </a:lnTo>
                  <a:lnTo>
                    <a:pt x="73" y="4617"/>
                  </a:lnTo>
                  <a:lnTo>
                    <a:pt x="147" y="4763"/>
                  </a:lnTo>
                  <a:lnTo>
                    <a:pt x="220" y="4934"/>
                  </a:lnTo>
                  <a:lnTo>
                    <a:pt x="318" y="5081"/>
                  </a:lnTo>
                  <a:lnTo>
                    <a:pt x="415" y="5203"/>
                  </a:lnTo>
                  <a:lnTo>
                    <a:pt x="537" y="5325"/>
                  </a:lnTo>
                  <a:lnTo>
                    <a:pt x="660" y="5447"/>
                  </a:lnTo>
                  <a:lnTo>
                    <a:pt x="806" y="5545"/>
                  </a:lnTo>
                  <a:lnTo>
                    <a:pt x="953" y="5642"/>
                  </a:lnTo>
                  <a:lnTo>
                    <a:pt x="1099" y="5716"/>
                  </a:lnTo>
                  <a:lnTo>
                    <a:pt x="1246" y="5789"/>
                  </a:lnTo>
                  <a:lnTo>
                    <a:pt x="1417" y="5838"/>
                  </a:lnTo>
                  <a:lnTo>
                    <a:pt x="1588" y="5862"/>
                  </a:lnTo>
                  <a:lnTo>
                    <a:pt x="1759" y="5862"/>
                  </a:lnTo>
                  <a:lnTo>
                    <a:pt x="2711" y="5887"/>
                  </a:lnTo>
                  <a:lnTo>
                    <a:pt x="3908" y="5887"/>
                  </a:lnTo>
                  <a:lnTo>
                    <a:pt x="3908" y="1"/>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5"/>
            <p:cNvSpPr/>
            <p:nvPr/>
          </p:nvSpPr>
          <p:spPr>
            <a:xfrm>
              <a:off x="6736475" y="1638175"/>
              <a:ext cx="279650" cy="330325"/>
            </a:xfrm>
            <a:custGeom>
              <a:rect b="b" l="l" r="r" t="t"/>
              <a:pathLst>
                <a:path extrusionOk="0" h="13213" w="11186">
                  <a:moveTo>
                    <a:pt x="11186" y="0"/>
                  </a:moveTo>
                  <a:lnTo>
                    <a:pt x="10771" y="342"/>
                  </a:lnTo>
                  <a:lnTo>
                    <a:pt x="10380" y="635"/>
                  </a:lnTo>
                  <a:lnTo>
                    <a:pt x="9940" y="904"/>
                  </a:lnTo>
                  <a:lnTo>
                    <a:pt x="9525" y="1172"/>
                  </a:lnTo>
                  <a:lnTo>
                    <a:pt x="9110" y="1417"/>
                  </a:lnTo>
                  <a:lnTo>
                    <a:pt x="8695" y="1661"/>
                  </a:lnTo>
                  <a:lnTo>
                    <a:pt x="7840" y="2052"/>
                  </a:lnTo>
                  <a:lnTo>
                    <a:pt x="7034" y="2418"/>
                  </a:lnTo>
                  <a:lnTo>
                    <a:pt x="6228" y="2687"/>
                  </a:lnTo>
                  <a:lnTo>
                    <a:pt x="5471" y="2931"/>
                  </a:lnTo>
                  <a:lnTo>
                    <a:pt x="4763" y="3126"/>
                  </a:lnTo>
                  <a:lnTo>
                    <a:pt x="4225" y="3248"/>
                  </a:lnTo>
                  <a:lnTo>
                    <a:pt x="3664" y="3346"/>
                  </a:lnTo>
                  <a:lnTo>
                    <a:pt x="3077" y="3419"/>
                  </a:lnTo>
                  <a:lnTo>
                    <a:pt x="2467" y="3493"/>
                  </a:lnTo>
                  <a:lnTo>
                    <a:pt x="1221" y="3590"/>
                  </a:lnTo>
                  <a:lnTo>
                    <a:pt x="0" y="3664"/>
                  </a:lnTo>
                  <a:lnTo>
                    <a:pt x="0" y="9574"/>
                  </a:lnTo>
                  <a:lnTo>
                    <a:pt x="1221" y="9623"/>
                  </a:lnTo>
                  <a:lnTo>
                    <a:pt x="2467" y="9721"/>
                  </a:lnTo>
                  <a:lnTo>
                    <a:pt x="3077" y="9794"/>
                  </a:lnTo>
                  <a:lnTo>
                    <a:pt x="3664" y="9891"/>
                  </a:lnTo>
                  <a:lnTo>
                    <a:pt x="4225" y="9989"/>
                  </a:lnTo>
                  <a:lnTo>
                    <a:pt x="4763" y="10111"/>
                  </a:lnTo>
                  <a:lnTo>
                    <a:pt x="5471" y="10307"/>
                  </a:lnTo>
                  <a:lnTo>
                    <a:pt x="6228" y="10526"/>
                  </a:lnTo>
                  <a:lnTo>
                    <a:pt x="7034" y="10820"/>
                  </a:lnTo>
                  <a:lnTo>
                    <a:pt x="7840" y="11161"/>
                  </a:lnTo>
                  <a:lnTo>
                    <a:pt x="8695" y="11577"/>
                  </a:lnTo>
                  <a:lnTo>
                    <a:pt x="9110" y="11796"/>
                  </a:lnTo>
                  <a:lnTo>
                    <a:pt x="9525" y="12041"/>
                  </a:lnTo>
                  <a:lnTo>
                    <a:pt x="9940" y="12309"/>
                  </a:lnTo>
                  <a:lnTo>
                    <a:pt x="10380" y="12602"/>
                  </a:lnTo>
                  <a:lnTo>
                    <a:pt x="10771" y="12896"/>
                  </a:lnTo>
                  <a:lnTo>
                    <a:pt x="11186" y="13213"/>
                  </a:lnTo>
                  <a:lnTo>
                    <a:pt x="11186"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5"/>
            <p:cNvSpPr/>
            <p:nvPr/>
          </p:nvSpPr>
          <p:spPr>
            <a:xfrm>
              <a:off x="7029550" y="1613750"/>
              <a:ext cx="34200" cy="379800"/>
            </a:xfrm>
            <a:custGeom>
              <a:rect b="b" l="l" r="r" t="t"/>
              <a:pathLst>
                <a:path extrusionOk="0" h="15192" w="1368">
                  <a:moveTo>
                    <a:pt x="684" y="0"/>
                  </a:moveTo>
                  <a:lnTo>
                    <a:pt x="562" y="25"/>
                  </a:lnTo>
                  <a:lnTo>
                    <a:pt x="464" y="98"/>
                  </a:lnTo>
                  <a:lnTo>
                    <a:pt x="366" y="171"/>
                  </a:lnTo>
                  <a:lnTo>
                    <a:pt x="0" y="513"/>
                  </a:lnTo>
                  <a:lnTo>
                    <a:pt x="0" y="14654"/>
                  </a:lnTo>
                  <a:lnTo>
                    <a:pt x="366" y="15020"/>
                  </a:lnTo>
                  <a:lnTo>
                    <a:pt x="464" y="15094"/>
                  </a:lnTo>
                  <a:lnTo>
                    <a:pt x="562" y="15143"/>
                  </a:lnTo>
                  <a:lnTo>
                    <a:pt x="684" y="15191"/>
                  </a:lnTo>
                  <a:lnTo>
                    <a:pt x="904" y="15191"/>
                  </a:lnTo>
                  <a:lnTo>
                    <a:pt x="1001" y="15143"/>
                  </a:lnTo>
                  <a:lnTo>
                    <a:pt x="1148" y="15045"/>
                  </a:lnTo>
                  <a:lnTo>
                    <a:pt x="1270" y="14923"/>
                  </a:lnTo>
                  <a:lnTo>
                    <a:pt x="1343" y="14776"/>
                  </a:lnTo>
                  <a:lnTo>
                    <a:pt x="1368" y="14605"/>
                  </a:lnTo>
                  <a:lnTo>
                    <a:pt x="1368" y="586"/>
                  </a:lnTo>
                  <a:lnTo>
                    <a:pt x="1343" y="415"/>
                  </a:lnTo>
                  <a:lnTo>
                    <a:pt x="1270" y="244"/>
                  </a:lnTo>
                  <a:lnTo>
                    <a:pt x="1148" y="122"/>
                  </a:lnTo>
                  <a:lnTo>
                    <a:pt x="1001" y="25"/>
                  </a:lnTo>
                  <a:lnTo>
                    <a:pt x="904"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5"/>
          <p:cNvSpPr txBox="1"/>
          <p:nvPr/>
        </p:nvSpPr>
        <p:spPr>
          <a:xfrm>
            <a:off x="2517725" y="170325"/>
            <a:ext cx="3084300" cy="4973100"/>
          </a:xfrm>
          <a:prstGeom prst="rect">
            <a:avLst/>
          </a:prstGeom>
          <a:noFill/>
          <a:ln>
            <a:noFill/>
          </a:ln>
        </p:spPr>
        <p:txBody>
          <a:bodyPr anchorCtr="0" anchor="t" bIns="91425" lIns="91425" spcFirstLastPara="1" rIns="91425" wrap="square" tIns="91425">
            <a:noAutofit/>
          </a:bodyPr>
          <a:lstStyle/>
          <a:p>
            <a:pPr indent="0" lvl="0" marL="0" rtl="0" algn="l">
              <a:spcBef>
                <a:spcPts val="600"/>
              </a:spcBef>
              <a:spcAft>
                <a:spcPts val="0"/>
              </a:spcAft>
              <a:buNone/>
            </a:pPr>
            <a:r>
              <a:rPr b="1" lang="en" sz="1500">
                <a:latin typeface="Cabin"/>
                <a:ea typeface="Cabin"/>
                <a:cs typeface="Cabin"/>
                <a:sym typeface="Cabin"/>
              </a:rPr>
              <a:t>What is Bullying?</a:t>
            </a:r>
            <a:endParaRPr sz="1500">
              <a:latin typeface="Cabin"/>
              <a:ea typeface="Cabin"/>
              <a:cs typeface="Cabin"/>
              <a:sym typeface="Cabin"/>
            </a:endParaRPr>
          </a:p>
          <a:p>
            <a:pPr indent="0" lvl="0" marL="0" rtl="0" algn="l">
              <a:spcBef>
                <a:spcPts val="600"/>
              </a:spcBef>
              <a:spcAft>
                <a:spcPts val="0"/>
              </a:spcAft>
              <a:buNone/>
            </a:pPr>
            <a:r>
              <a:rPr lang="en" sz="1500">
                <a:latin typeface="Cabin"/>
                <a:ea typeface="Cabin"/>
                <a:cs typeface="Cabin"/>
                <a:sym typeface="Cabin"/>
              </a:rPr>
              <a:t>Bullying is unwanted, aggressive behavior among school aged children that involves a real or perceived </a:t>
            </a:r>
            <a:r>
              <a:rPr b="1" lang="en" sz="1500">
                <a:latin typeface="Cabin"/>
                <a:ea typeface="Cabin"/>
                <a:cs typeface="Cabin"/>
                <a:sym typeface="Cabin"/>
              </a:rPr>
              <a:t>power imbalance</a:t>
            </a:r>
            <a:r>
              <a:rPr lang="en" sz="1500">
                <a:latin typeface="Cabin"/>
                <a:ea typeface="Cabin"/>
                <a:cs typeface="Cabin"/>
                <a:sym typeface="Cabin"/>
              </a:rPr>
              <a:t>. The behavior is </a:t>
            </a:r>
            <a:r>
              <a:rPr b="1" lang="en" sz="1500">
                <a:latin typeface="Cabin"/>
                <a:ea typeface="Cabin"/>
                <a:cs typeface="Cabin"/>
                <a:sym typeface="Cabin"/>
              </a:rPr>
              <a:t>repeated</a:t>
            </a:r>
            <a:r>
              <a:rPr lang="en" sz="1500">
                <a:latin typeface="Cabin"/>
                <a:ea typeface="Cabin"/>
                <a:cs typeface="Cabin"/>
                <a:sym typeface="Cabin"/>
              </a:rPr>
              <a:t>, or has </a:t>
            </a:r>
            <a:r>
              <a:rPr lang="en" sz="1500">
                <a:latin typeface="Cabin"/>
                <a:ea typeface="Cabin"/>
                <a:cs typeface="Cabin"/>
                <a:sym typeface="Cabin"/>
              </a:rPr>
              <a:t>the</a:t>
            </a:r>
            <a:r>
              <a:rPr lang="en" sz="1500">
                <a:latin typeface="Cabin"/>
                <a:ea typeface="Cabin"/>
                <a:cs typeface="Cabin"/>
                <a:sym typeface="Cabin"/>
              </a:rPr>
              <a:t> potential to be repeated, over time.</a:t>
            </a:r>
            <a:endParaRPr sz="1500">
              <a:latin typeface="Cabin"/>
              <a:ea typeface="Cabin"/>
              <a:cs typeface="Cabin"/>
              <a:sym typeface="Cabin"/>
            </a:endParaRPr>
          </a:p>
          <a:p>
            <a:pPr indent="0" lvl="0" marL="0" rtl="0" algn="l">
              <a:spcBef>
                <a:spcPts val="600"/>
              </a:spcBef>
              <a:spcAft>
                <a:spcPts val="0"/>
              </a:spcAft>
              <a:buNone/>
            </a:pPr>
            <a:r>
              <a:rPr lang="en" sz="1500">
                <a:latin typeface="Cabin"/>
                <a:ea typeface="Cabin"/>
                <a:cs typeface="Cabin"/>
                <a:sym typeface="Cabin"/>
              </a:rPr>
              <a:t>In order to be considered bullying, the behavior must be aggressive and include:</a:t>
            </a:r>
            <a:endParaRPr sz="1500">
              <a:latin typeface="Cabin"/>
              <a:ea typeface="Cabin"/>
              <a:cs typeface="Cabin"/>
              <a:sym typeface="Cabin"/>
            </a:endParaRPr>
          </a:p>
          <a:p>
            <a:pPr indent="0" lvl="0" marL="0" rtl="0" algn="l">
              <a:spcBef>
                <a:spcPts val="600"/>
              </a:spcBef>
              <a:spcAft>
                <a:spcPts val="0"/>
              </a:spcAft>
              <a:buNone/>
            </a:pPr>
            <a:r>
              <a:rPr b="1" lang="en" sz="1500">
                <a:latin typeface="Cabin"/>
                <a:ea typeface="Cabin"/>
                <a:cs typeface="Cabin"/>
                <a:sym typeface="Cabin"/>
              </a:rPr>
              <a:t>An Imbalance of Power</a:t>
            </a:r>
            <a:r>
              <a:rPr lang="en" sz="1500">
                <a:latin typeface="Cabin"/>
                <a:ea typeface="Cabin"/>
                <a:cs typeface="Cabin"/>
                <a:sym typeface="Cabin"/>
              </a:rPr>
              <a:t>: Kids who bully use their power - </a:t>
            </a:r>
            <a:r>
              <a:rPr lang="en" sz="1500">
                <a:latin typeface="Cabin"/>
                <a:ea typeface="Cabin"/>
                <a:cs typeface="Cabin"/>
                <a:sym typeface="Cabin"/>
              </a:rPr>
              <a:t>physical</a:t>
            </a:r>
            <a:r>
              <a:rPr lang="en" sz="1500">
                <a:latin typeface="Cabin"/>
                <a:ea typeface="Cabin"/>
                <a:cs typeface="Cabin"/>
                <a:sym typeface="Cabin"/>
              </a:rPr>
              <a:t> strength, embarrassing information, or popularity - to control or harm others.</a:t>
            </a:r>
            <a:endParaRPr sz="1500">
              <a:latin typeface="Cabin"/>
              <a:ea typeface="Cabin"/>
              <a:cs typeface="Cabin"/>
              <a:sym typeface="Cabin"/>
            </a:endParaRPr>
          </a:p>
          <a:p>
            <a:pPr indent="0" lvl="0" marL="0" rtl="0" algn="l">
              <a:spcBef>
                <a:spcPts val="600"/>
              </a:spcBef>
              <a:spcAft>
                <a:spcPts val="0"/>
              </a:spcAft>
              <a:buNone/>
            </a:pPr>
            <a:r>
              <a:rPr b="1" lang="en" sz="1500">
                <a:latin typeface="Cabin"/>
                <a:ea typeface="Cabin"/>
                <a:cs typeface="Cabin"/>
                <a:sym typeface="Cabin"/>
              </a:rPr>
              <a:t>Repetition</a:t>
            </a:r>
            <a:r>
              <a:rPr lang="en" sz="1500">
                <a:latin typeface="Cabin"/>
                <a:ea typeface="Cabin"/>
                <a:cs typeface="Cabin"/>
                <a:sym typeface="Cabin"/>
              </a:rPr>
              <a:t>: Bullying behaviors happening more than once or has the potential to happen more than once.</a:t>
            </a:r>
            <a:endParaRPr sz="1500">
              <a:latin typeface="Cabin"/>
              <a:ea typeface="Cabin"/>
              <a:cs typeface="Cabin"/>
              <a:sym typeface="Cabin"/>
            </a:endParaRPr>
          </a:p>
          <a:p>
            <a:pPr indent="0" lvl="0" marL="0" rtl="0" algn="l">
              <a:spcBef>
                <a:spcPts val="600"/>
              </a:spcBef>
              <a:spcAft>
                <a:spcPts val="0"/>
              </a:spcAft>
              <a:buNone/>
            </a:pPr>
            <a:r>
              <a:t/>
            </a:r>
            <a:endParaRPr sz="1500">
              <a:latin typeface="Cabin"/>
              <a:ea typeface="Cabin"/>
              <a:cs typeface="Cabin"/>
              <a:sym typeface="Cabin"/>
            </a:endParaRPr>
          </a:p>
        </p:txBody>
      </p:sp>
      <p:sp>
        <p:nvSpPr>
          <p:cNvPr id="78" name="Google Shape;78;p15"/>
          <p:cNvSpPr txBox="1"/>
          <p:nvPr/>
        </p:nvSpPr>
        <p:spPr>
          <a:xfrm>
            <a:off x="5963350" y="170325"/>
            <a:ext cx="3084300" cy="4973100"/>
          </a:xfrm>
          <a:prstGeom prst="rect">
            <a:avLst/>
          </a:prstGeom>
          <a:noFill/>
          <a:ln>
            <a:noFill/>
          </a:ln>
        </p:spPr>
        <p:txBody>
          <a:bodyPr anchorCtr="0" anchor="t" bIns="91425" lIns="91425" spcFirstLastPara="1" rIns="91425" wrap="square" tIns="91425">
            <a:noAutofit/>
          </a:bodyPr>
          <a:lstStyle/>
          <a:p>
            <a:pPr indent="0" lvl="0" marL="0" rtl="0" algn="l">
              <a:spcBef>
                <a:spcPts val="600"/>
              </a:spcBef>
              <a:spcAft>
                <a:spcPts val="0"/>
              </a:spcAft>
              <a:buNone/>
            </a:pPr>
            <a:r>
              <a:rPr b="1" lang="en" sz="1500">
                <a:latin typeface="Cabin"/>
                <a:ea typeface="Cabin"/>
                <a:cs typeface="Cabin"/>
                <a:sym typeface="Cabin"/>
              </a:rPr>
              <a:t>What is Cyberbullying?</a:t>
            </a:r>
            <a:endParaRPr sz="1500">
              <a:latin typeface="Cabin"/>
              <a:ea typeface="Cabin"/>
              <a:cs typeface="Cabin"/>
              <a:sym typeface="Cabin"/>
            </a:endParaRPr>
          </a:p>
          <a:p>
            <a:pPr indent="0" lvl="0" marL="0" rtl="0" algn="l">
              <a:spcBef>
                <a:spcPts val="600"/>
              </a:spcBef>
              <a:spcAft>
                <a:spcPts val="0"/>
              </a:spcAft>
              <a:buNone/>
            </a:pPr>
            <a:r>
              <a:rPr lang="en" sz="1500">
                <a:solidFill>
                  <a:schemeClr val="dk1"/>
                </a:solidFill>
                <a:latin typeface="Cabin"/>
                <a:ea typeface="Cabin"/>
                <a:cs typeface="Cabin"/>
                <a:sym typeface="Cabin"/>
              </a:rPr>
              <a:t>Cyberbullying is bullying that takes place over digital devices like cell phones, computers, and tablets. Cyberbullying can occur through SMS, Text, and apps, or online in social media, forums, or gaming where people can view, participate in, or share content. </a:t>
            </a:r>
            <a:endParaRPr sz="1500">
              <a:solidFill>
                <a:schemeClr val="dk1"/>
              </a:solidFill>
              <a:latin typeface="Cabin"/>
              <a:ea typeface="Cabin"/>
              <a:cs typeface="Cabin"/>
              <a:sym typeface="Cabin"/>
            </a:endParaRPr>
          </a:p>
          <a:p>
            <a:pPr indent="0" lvl="0" marL="0" rtl="0" algn="l">
              <a:spcBef>
                <a:spcPts val="600"/>
              </a:spcBef>
              <a:spcAft>
                <a:spcPts val="0"/>
              </a:spcAft>
              <a:buNone/>
            </a:pPr>
            <a:r>
              <a:rPr lang="en" sz="1500">
                <a:solidFill>
                  <a:schemeClr val="dk1"/>
                </a:solidFill>
                <a:latin typeface="Cabin"/>
                <a:ea typeface="Cabin"/>
                <a:cs typeface="Cabin"/>
                <a:sym typeface="Cabin"/>
              </a:rPr>
              <a:t>Cyberbullying includes sending, posting, or sharing negative, harmful, false, or mean content about someone else. It can include sharing personal or private information about someone else causing embarrassment or humiliation. </a:t>
            </a:r>
            <a:endParaRPr sz="1500">
              <a:solidFill>
                <a:schemeClr val="dk1"/>
              </a:solidFill>
              <a:latin typeface="Cabin"/>
              <a:ea typeface="Cabin"/>
              <a:cs typeface="Cabin"/>
              <a:sym typeface="Cabin"/>
            </a:endParaRPr>
          </a:p>
          <a:p>
            <a:pPr indent="0" lvl="0" marL="0" rtl="0" algn="l">
              <a:spcBef>
                <a:spcPts val="600"/>
              </a:spcBef>
              <a:spcAft>
                <a:spcPts val="0"/>
              </a:spcAft>
              <a:buNone/>
            </a:pPr>
            <a:r>
              <a:rPr lang="en" sz="1500">
                <a:solidFill>
                  <a:schemeClr val="dk1"/>
                </a:solidFill>
                <a:latin typeface="Cabin"/>
                <a:ea typeface="Cabin"/>
                <a:cs typeface="Cabin"/>
                <a:sym typeface="Cabin"/>
              </a:rPr>
              <a:t>Some cyberbullying crosses the line into unlawful or criminal behavior.</a:t>
            </a:r>
            <a:endParaRPr sz="1500">
              <a:latin typeface="Cabin"/>
              <a:ea typeface="Cabin"/>
              <a:cs typeface="Cabin"/>
              <a:sym typeface="Cabin"/>
            </a:endParaRPr>
          </a:p>
        </p:txBody>
      </p:sp>
      <p:sp>
        <p:nvSpPr>
          <p:cNvPr id="79" name="Google Shape;79;p15"/>
          <p:cNvSpPr txBox="1"/>
          <p:nvPr/>
        </p:nvSpPr>
        <p:spPr>
          <a:xfrm>
            <a:off x="3000875" y="4929250"/>
            <a:ext cx="5685900" cy="214200"/>
          </a:xfrm>
          <a:prstGeom prst="rect">
            <a:avLst/>
          </a:prstGeom>
          <a:noFill/>
          <a:ln>
            <a:noFill/>
          </a:ln>
        </p:spPr>
        <p:txBody>
          <a:bodyPr anchorCtr="0" anchor="b" bIns="91425" lIns="91425" spcFirstLastPara="1" rIns="91425" wrap="square" tIns="91425">
            <a:noAutofit/>
          </a:bodyPr>
          <a:lstStyle/>
          <a:p>
            <a:pPr indent="0" lvl="0" marL="0" rtl="0" algn="r">
              <a:spcBef>
                <a:spcPts val="1000"/>
              </a:spcBef>
              <a:spcAft>
                <a:spcPts val="1000"/>
              </a:spcAft>
              <a:buNone/>
            </a:pPr>
            <a:r>
              <a:t/>
            </a:r>
            <a:endParaRPr sz="900">
              <a:latin typeface="Cabin"/>
              <a:ea typeface="Cabin"/>
              <a:cs typeface="Cabin"/>
              <a:sym typeface="Cabin"/>
            </a:endParaRPr>
          </a:p>
        </p:txBody>
      </p:sp>
      <p:sp>
        <p:nvSpPr>
          <p:cNvPr id="80" name="Google Shape;80;p15"/>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6"/>
          <p:cNvSpPr txBox="1"/>
          <p:nvPr>
            <p:ph idx="4294967295" type="ctrTitle"/>
          </p:nvPr>
        </p:nvSpPr>
        <p:spPr>
          <a:xfrm>
            <a:off x="1194350" y="897550"/>
            <a:ext cx="4618500" cy="1159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7200">
                <a:solidFill>
                  <a:srgbClr val="000000"/>
                </a:solidFill>
                <a:latin typeface="Alfa Slab One"/>
                <a:ea typeface="Alfa Slab One"/>
                <a:cs typeface="Alfa Slab One"/>
                <a:sym typeface="Alfa Slab One"/>
              </a:rPr>
              <a:t>STOP!</a:t>
            </a:r>
            <a:endParaRPr sz="7200">
              <a:solidFill>
                <a:srgbClr val="000000"/>
              </a:solidFill>
              <a:latin typeface="Alfa Slab One"/>
              <a:ea typeface="Alfa Slab One"/>
              <a:cs typeface="Alfa Slab One"/>
              <a:sym typeface="Alfa Slab One"/>
            </a:endParaRPr>
          </a:p>
        </p:txBody>
      </p:sp>
      <p:pic>
        <p:nvPicPr>
          <p:cNvPr id="86" name="Google Shape;86;p16"/>
          <p:cNvPicPr preferRelativeResize="0"/>
          <p:nvPr/>
        </p:nvPicPr>
        <p:blipFill rotWithShape="1">
          <a:blip r:embed="rId3">
            <a:alphaModFix/>
          </a:blip>
          <a:srcRect b="670" l="0" r="0" t="670"/>
          <a:stretch/>
        </p:blipFill>
        <p:spPr>
          <a:xfrm>
            <a:off x="5736100" y="436726"/>
            <a:ext cx="1909500" cy="1909500"/>
          </a:xfrm>
          <a:prstGeom prst="ellipse">
            <a:avLst/>
          </a:prstGeom>
          <a:noFill/>
          <a:ln>
            <a:noFill/>
          </a:ln>
        </p:spPr>
      </p:pic>
      <p:sp>
        <p:nvSpPr>
          <p:cNvPr id="87" name="Google Shape;87;p16"/>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descr="Image result for what is cyberbullying" id="88" name="Google Shape;88;p16"/>
          <p:cNvPicPr preferRelativeResize="0"/>
          <p:nvPr/>
        </p:nvPicPr>
        <p:blipFill>
          <a:blip r:embed="rId4">
            <a:alphaModFix/>
          </a:blip>
          <a:stretch>
            <a:fillRect/>
          </a:stretch>
        </p:blipFill>
        <p:spPr>
          <a:xfrm>
            <a:off x="1194375" y="2226225"/>
            <a:ext cx="4618500" cy="19573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17"/>
          <p:cNvSpPr txBox="1"/>
          <p:nvPr>
            <p:ph type="title"/>
          </p:nvPr>
        </p:nvSpPr>
        <p:spPr>
          <a:xfrm>
            <a:off x="398150" y="1129122"/>
            <a:ext cx="1700700" cy="229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PHYSICAL</a:t>
            </a:r>
            <a:r>
              <a:rPr lang="en"/>
              <a:t> BULLYING</a:t>
            </a:r>
            <a:endParaRPr/>
          </a:p>
          <a:p>
            <a:pPr indent="0" lvl="0" marL="0" rtl="0" algn="r">
              <a:spcBef>
                <a:spcPts val="0"/>
              </a:spcBef>
              <a:spcAft>
                <a:spcPts val="0"/>
              </a:spcAft>
              <a:buNone/>
            </a:pPr>
            <a:r>
              <a:t/>
            </a:r>
            <a:endParaRPr/>
          </a:p>
          <a:p>
            <a:pPr indent="0" lvl="0" marL="0" rtl="0" algn="r">
              <a:spcBef>
                <a:spcPts val="0"/>
              </a:spcBef>
              <a:spcAft>
                <a:spcPts val="0"/>
              </a:spcAft>
              <a:buNone/>
            </a:pPr>
            <a:r>
              <a:rPr lang="en" sz="2000"/>
              <a:t>i</a:t>
            </a:r>
            <a:r>
              <a:rPr lang="en" sz="2000"/>
              <a:t>nvolves hurting a person’s body or possessions</a:t>
            </a:r>
            <a:endParaRPr sz="2000"/>
          </a:p>
        </p:txBody>
      </p:sp>
      <p:sp>
        <p:nvSpPr>
          <p:cNvPr id="94" name="Google Shape;94;p17"/>
          <p:cNvSpPr txBox="1"/>
          <p:nvPr>
            <p:ph idx="1" type="body"/>
          </p:nvPr>
        </p:nvSpPr>
        <p:spPr>
          <a:xfrm>
            <a:off x="2663375" y="735075"/>
            <a:ext cx="6369900" cy="357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800"/>
              <a:t>Physical Bullying Includes:</a:t>
            </a:r>
            <a:endParaRPr b="1" sz="1000"/>
          </a:p>
          <a:p>
            <a:pPr indent="-406400" lvl="0" marL="457200" rtl="0" algn="l">
              <a:spcBef>
                <a:spcPts val="1200"/>
              </a:spcBef>
              <a:spcAft>
                <a:spcPts val="0"/>
              </a:spcAft>
              <a:buSzPts val="2800"/>
              <a:buChar char="⊙"/>
            </a:pPr>
            <a:r>
              <a:rPr lang="en" sz="2800"/>
              <a:t>Hitting / Kicking / Pinching</a:t>
            </a:r>
            <a:endParaRPr sz="2800"/>
          </a:p>
          <a:p>
            <a:pPr indent="-406400" lvl="0" marL="457200" rtl="0" algn="l">
              <a:spcBef>
                <a:spcPts val="0"/>
              </a:spcBef>
              <a:spcAft>
                <a:spcPts val="0"/>
              </a:spcAft>
              <a:buSzPts val="2800"/>
              <a:buChar char="⊙"/>
            </a:pPr>
            <a:r>
              <a:rPr lang="en" sz="2800"/>
              <a:t>Spitting</a:t>
            </a:r>
            <a:endParaRPr sz="2800"/>
          </a:p>
          <a:p>
            <a:pPr indent="-406400" lvl="0" marL="457200" rtl="0" algn="l">
              <a:spcBef>
                <a:spcPts val="0"/>
              </a:spcBef>
              <a:spcAft>
                <a:spcPts val="0"/>
              </a:spcAft>
              <a:buSzPts val="2800"/>
              <a:buChar char="⊙"/>
            </a:pPr>
            <a:r>
              <a:rPr lang="en" sz="2800"/>
              <a:t>Tripping / Pushing</a:t>
            </a:r>
            <a:endParaRPr sz="2800"/>
          </a:p>
          <a:p>
            <a:pPr indent="-406400" lvl="0" marL="457200" rtl="0" algn="l">
              <a:spcBef>
                <a:spcPts val="0"/>
              </a:spcBef>
              <a:spcAft>
                <a:spcPts val="0"/>
              </a:spcAft>
              <a:buSzPts val="2800"/>
              <a:buChar char="⊙"/>
            </a:pPr>
            <a:r>
              <a:rPr lang="en" sz="2800"/>
              <a:t>Taking or breaking someone’s belongings</a:t>
            </a:r>
            <a:endParaRPr sz="2800"/>
          </a:p>
          <a:p>
            <a:pPr indent="-406400" lvl="0" marL="457200" rtl="0" algn="l">
              <a:spcBef>
                <a:spcPts val="0"/>
              </a:spcBef>
              <a:spcAft>
                <a:spcPts val="0"/>
              </a:spcAft>
              <a:buSzPts val="2800"/>
              <a:buChar char="⊙"/>
            </a:pPr>
            <a:r>
              <a:rPr lang="en" sz="2800"/>
              <a:t>Making mean or rude hand gestures</a:t>
            </a:r>
            <a:endParaRPr sz="2800"/>
          </a:p>
        </p:txBody>
      </p:sp>
      <p:grpSp>
        <p:nvGrpSpPr>
          <p:cNvPr id="95" name="Google Shape;95;p17"/>
          <p:cNvGrpSpPr/>
          <p:nvPr/>
        </p:nvGrpSpPr>
        <p:grpSpPr>
          <a:xfrm>
            <a:off x="1512239" y="483380"/>
            <a:ext cx="564103" cy="601050"/>
            <a:chOff x="5970800" y="1619250"/>
            <a:chExt cx="428650" cy="456725"/>
          </a:xfrm>
        </p:grpSpPr>
        <p:sp>
          <p:nvSpPr>
            <p:cNvPr id="96" name="Google Shape;96;p17"/>
            <p:cNvSpPr/>
            <p:nvPr/>
          </p:nvSpPr>
          <p:spPr>
            <a:xfrm>
              <a:off x="5970800" y="1674200"/>
              <a:ext cx="377975" cy="377950"/>
            </a:xfrm>
            <a:custGeom>
              <a:rect b="b" l="l" r="r" t="t"/>
              <a:pathLst>
                <a:path extrusionOk="0" h="15118" w="15119">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7"/>
            <p:cNvSpPr/>
            <p:nvPr/>
          </p:nvSpPr>
          <p:spPr>
            <a:xfrm>
              <a:off x="6068500" y="1771875"/>
              <a:ext cx="182575" cy="182600"/>
            </a:xfrm>
            <a:custGeom>
              <a:rect b="b" l="l" r="r" t="t"/>
              <a:pathLst>
                <a:path extrusionOk="0" h="7304" w="7303">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7"/>
            <p:cNvSpPr/>
            <p:nvPr/>
          </p:nvSpPr>
          <p:spPr>
            <a:xfrm>
              <a:off x="5981175" y="2005125"/>
              <a:ext cx="75125" cy="70850"/>
            </a:xfrm>
            <a:custGeom>
              <a:rect b="b" l="l" r="r" t="t"/>
              <a:pathLst>
                <a:path extrusionOk="0" h="2834" w="3005">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7"/>
            <p:cNvSpPr/>
            <p:nvPr/>
          </p:nvSpPr>
          <p:spPr>
            <a:xfrm>
              <a:off x="6263875" y="2005125"/>
              <a:ext cx="74525" cy="70850"/>
            </a:xfrm>
            <a:custGeom>
              <a:rect b="b" l="l" r="r" t="t"/>
              <a:pathLst>
                <a:path extrusionOk="0" h="2834" w="2981">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7"/>
            <p:cNvSpPr/>
            <p:nvPr/>
          </p:nvSpPr>
          <p:spPr>
            <a:xfrm>
              <a:off x="6147875" y="1619250"/>
              <a:ext cx="251575" cy="255850"/>
            </a:xfrm>
            <a:custGeom>
              <a:rect b="b" l="l" r="r" t="t"/>
              <a:pathLst>
                <a:path extrusionOk="0" h="10234" w="10063">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1" name="Google Shape;101;p17"/>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18"/>
          <p:cNvSpPr txBox="1"/>
          <p:nvPr>
            <p:ph type="title"/>
          </p:nvPr>
        </p:nvSpPr>
        <p:spPr>
          <a:xfrm>
            <a:off x="398150" y="1129122"/>
            <a:ext cx="1700700" cy="229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VERBAL</a:t>
            </a:r>
            <a:r>
              <a:rPr lang="en"/>
              <a:t> BULLYING</a:t>
            </a:r>
            <a:endParaRPr/>
          </a:p>
          <a:p>
            <a:pPr indent="0" lvl="0" marL="0" rtl="0" algn="r">
              <a:spcBef>
                <a:spcPts val="0"/>
              </a:spcBef>
              <a:spcAft>
                <a:spcPts val="0"/>
              </a:spcAft>
              <a:buNone/>
            </a:pPr>
            <a:r>
              <a:t/>
            </a:r>
            <a:endParaRPr/>
          </a:p>
          <a:p>
            <a:pPr indent="0" lvl="0" marL="0" rtl="0" algn="r">
              <a:spcBef>
                <a:spcPts val="0"/>
              </a:spcBef>
              <a:spcAft>
                <a:spcPts val="0"/>
              </a:spcAft>
              <a:buNone/>
            </a:pPr>
            <a:r>
              <a:rPr lang="en" sz="2000"/>
              <a:t>is saying or writing mean or hurtful things.</a:t>
            </a:r>
            <a:endParaRPr sz="2000"/>
          </a:p>
        </p:txBody>
      </p:sp>
      <p:sp>
        <p:nvSpPr>
          <p:cNvPr id="107" name="Google Shape;107;p18"/>
          <p:cNvSpPr txBox="1"/>
          <p:nvPr>
            <p:ph idx="1" type="body"/>
          </p:nvPr>
        </p:nvSpPr>
        <p:spPr>
          <a:xfrm>
            <a:off x="2663375" y="735075"/>
            <a:ext cx="6369900" cy="357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800"/>
              <a:t>Verbal </a:t>
            </a:r>
            <a:r>
              <a:rPr b="1" lang="en" sz="2800"/>
              <a:t>Bullying Includes:</a:t>
            </a:r>
            <a:endParaRPr b="1" sz="1000"/>
          </a:p>
          <a:p>
            <a:pPr indent="-406400" lvl="0" marL="457200" rtl="0" algn="l">
              <a:spcBef>
                <a:spcPts val="1200"/>
              </a:spcBef>
              <a:spcAft>
                <a:spcPts val="0"/>
              </a:spcAft>
              <a:buSzPts val="2800"/>
              <a:buChar char="⊙"/>
            </a:pPr>
            <a:r>
              <a:rPr lang="en" sz="2800"/>
              <a:t>Teasing</a:t>
            </a:r>
            <a:endParaRPr sz="2800"/>
          </a:p>
          <a:p>
            <a:pPr indent="-406400" lvl="0" marL="457200" rtl="0" algn="l">
              <a:spcBef>
                <a:spcPts val="0"/>
              </a:spcBef>
              <a:spcAft>
                <a:spcPts val="0"/>
              </a:spcAft>
              <a:buSzPts val="2800"/>
              <a:buChar char="⊙"/>
            </a:pPr>
            <a:r>
              <a:rPr lang="en" sz="2800"/>
              <a:t>Name-Calling</a:t>
            </a:r>
            <a:endParaRPr sz="2800"/>
          </a:p>
          <a:p>
            <a:pPr indent="-406400" lvl="0" marL="457200" rtl="0" algn="l">
              <a:spcBef>
                <a:spcPts val="0"/>
              </a:spcBef>
              <a:spcAft>
                <a:spcPts val="0"/>
              </a:spcAft>
              <a:buSzPts val="2800"/>
              <a:buChar char="⊙"/>
            </a:pPr>
            <a:r>
              <a:rPr lang="en" sz="2800"/>
              <a:t>Inappropriate sexual comments</a:t>
            </a:r>
            <a:endParaRPr sz="2800"/>
          </a:p>
          <a:p>
            <a:pPr indent="-406400" lvl="0" marL="457200" rtl="0" algn="l">
              <a:spcBef>
                <a:spcPts val="0"/>
              </a:spcBef>
              <a:spcAft>
                <a:spcPts val="0"/>
              </a:spcAft>
              <a:buSzPts val="2800"/>
              <a:buChar char="⊙"/>
            </a:pPr>
            <a:r>
              <a:rPr lang="en" sz="2800"/>
              <a:t>Taunting</a:t>
            </a:r>
            <a:endParaRPr sz="2800"/>
          </a:p>
          <a:p>
            <a:pPr indent="-406400" lvl="0" marL="457200" rtl="0" algn="l">
              <a:spcBef>
                <a:spcPts val="0"/>
              </a:spcBef>
              <a:spcAft>
                <a:spcPts val="0"/>
              </a:spcAft>
              <a:buSzPts val="2800"/>
              <a:buChar char="⊙"/>
            </a:pPr>
            <a:r>
              <a:rPr lang="en" sz="2800"/>
              <a:t>Threatening to cause harm</a:t>
            </a:r>
            <a:endParaRPr sz="2800"/>
          </a:p>
        </p:txBody>
      </p:sp>
      <p:grpSp>
        <p:nvGrpSpPr>
          <p:cNvPr id="108" name="Google Shape;108;p18"/>
          <p:cNvGrpSpPr/>
          <p:nvPr/>
        </p:nvGrpSpPr>
        <p:grpSpPr>
          <a:xfrm>
            <a:off x="1512239" y="483380"/>
            <a:ext cx="564103" cy="601050"/>
            <a:chOff x="5970800" y="1619250"/>
            <a:chExt cx="428650" cy="456725"/>
          </a:xfrm>
        </p:grpSpPr>
        <p:sp>
          <p:nvSpPr>
            <p:cNvPr id="109" name="Google Shape;109;p18"/>
            <p:cNvSpPr/>
            <p:nvPr/>
          </p:nvSpPr>
          <p:spPr>
            <a:xfrm>
              <a:off x="5970800" y="1674200"/>
              <a:ext cx="377975" cy="377950"/>
            </a:xfrm>
            <a:custGeom>
              <a:rect b="b" l="l" r="r" t="t"/>
              <a:pathLst>
                <a:path extrusionOk="0" h="15118" w="15119">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8"/>
            <p:cNvSpPr/>
            <p:nvPr/>
          </p:nvSpPr>
          <p:spPr>
            <a:xfrm>
              <a:off x="6068500" y="1771875"/>
              <a:ext cx="182575" cy="182600"/>
            </a:xfrm>
            <a:custGeom>
              <a:rect b="b" l="l" r="r" t="t"/>
              <a:pathLst>
                <a:path extrusionOk="0" h="7304" w="7303">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8"/>
            <p:cNvSpPr/>
            <p:nvPr/>
          </p:nvSpPr>
          <p:spPr>
            <a:xfrm>
              <a:off x="5981175" y="2005125"/>
              <a:ext cx="75125" cy="70850"/>
            </a:xfrm>
            <a:custGeom>
              <a:rect b="b" l="l" r="r" t="t"/>
              <a:pathLst>
                <a:path extrusionOk="0" h="2834" w="3005">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8"/>
            <p:cNvSpPr/>
            <p:nvPr/>
          </p:nvSpPr>
          <p:spPr>
            <a:xfrm>
              <a:off x="6263875" y="2005125"/>
              <a:ext cx="74525" cy="70850"/>
            </a:xfrm>
            <a:custGeom>
              <a:rect b="b" l="l" r="r" t="t"/>
              <a:pathLst>
                <a:path extrusionOk="0" h="2834" w="2981">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8"/>
            <p:cNvSpPr/>
            <p:nvPr/>
          </p:nvSpPr>
          <p:spPr>
            <a:xfrm>
              <a:off x="6147875" y="1619250"/>
              <a:ext cx="251575" cy="255850"/>
            </a:xfrm>
            <a:custGeom>
              <a:rect b="b" l="l" r="r" t="t"/>
              <a:pathLst>
                <a:path extrusionOk="0" h="10234" w="10063">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4" name="Google Shape;114;p18"/>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19"/>
          <p:cNvSpPr txBox="1"/>
          <p:nvPr>
            <p:ph type="title"/>
          </p:nvPr>
        </p:nvSpPr>
        <p:spPr>
          <a:xfrm>
            <a:off x="398150" y="1129122"/>
            <a:ext cx="1700700" cy="229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SOCIAL</a:t>
            </a:r>
            <a:endParaRPr/>
          </a:p>
          <a:p>
            <a:pPr indent="0" lvl="0" marL="0" rtl="0" algn="r">
              <a:spcBef>
                <a:spcPts val="0"/>
              </a:spcBef>
              <a:spcAft>
                <a:spcPts val="0"/>
              </a:spcAft>
              <a:buNone/>
            </a:pPr>
            <a:r>
              <a:rPr lang="en"/>
              <a:t>BULLYING</a:t>
            </a:r>
            <a:endParaRPr/>
          </a:p>
          <a:p>
            <a:pPr indent="0" lvl="0" marL="0" rtl="0" algn="r">
              <a:spcBef>
                <a:spcPts val="0"/>
              </a:spcBef>
              <a:spcAft>
                <a:spcPts val="0"/>
              </a:spcAft>
              <a:buNone/>
            </a:pPr>
            <a:r>
              <a:t/>
            </a:r>
            <a:endParaRPr/>
          </a:p>
          <a:p>
            <a:pPr indent="0" lvl="0" marL="0" rtl="0" algn="r">
              <a:spcBef>
                <a:spcPts val="0"/>
              </a:spcBef>
              <a:spcAft>
                <a:spcPts val="0"/>
              </a:spcAft>
              <a:buNone/>
            </a:pPr>
            <a:r>
              <a:rPr lang="en" sz="2000"/>
              <a:t>involves hurting someone’s reputation or relationships</a:t>
            </a:r>
            <a:endParaRPr sz="2000"/>
          </a:p>
        </p:txBody>
      </p:sp>
      <p:sp>
        <p:nvSpPr>
          <p:cNvPr id="120" name="Google Shape;120;p19"/>
          <p:cNvSpPr txBox="1"/>
          <p:nvPr>
            <p:ph idx="1" type="body"/>
          </p:nvPr>
        </p:nvSpPr>
        <p:spPr>
          <a:xfrm>
            <a:off x="2663375" y="735075"/>
            <a:ext cx="6369900" cy="357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800"/>
              <a:t>Social </a:t>
            </a:r>
            <a:r>
              <a:rPr b="1" lang="en" sz="2800"/>
              <a:t>Bullying Includes:</a:t>
            </a:r>
            <a:endParaRPr b="1" sz="1000"/>
          </a:p>
          <a:p>
            <a:pPr indent="-406400" lvl="0" marL="457200" rtl="0" algn="l">
              <a:spcBef>
                <a:spcPts val="1200"/>
              </a:spcBef>
              <a:spcAft>
                <a:spcPts val="0"/>
              </a:spcAft>
              <a:buSzPts val="2800"/>
              <a:buChar char="⊙"/>
            </a:pPr>
            <a:r>
              <a:rPr lang="en" sz="2800"/>
              <a:t>Leaving someone out on purpose</a:t>
            </a:r>
            <a:endParaRPr sz="2800"/>
          </a:p>
          <a:p>
            <a:pPr indent="-406400" lvl="0" marL="457200" rtl="0" algn="l">
              <a:spcBef>
                <a:spcPts val="0"/>
              </a:spcBef>
              <a:spcAft>
                <a:spcPts val="0"/>
              </a:spcAft>
              <a:buSzPts val="2800"/>
              <a:buChar char="⊙"/>
            </a:pPr>
            <a:r>
              <a:rPr lang="en" sz="2800"/>
              <a:t>Telling other students not to be friends with someone</a:t>
            </a:r>
            <a:endParaRPr sz="2800"/>
          </a:p>
          <a:p>
            <a:pPr indent="-406400" lvl="0" marL="457200" rtl="0" algn="l">
              <a:spcBef>
                <a:spcPts val="0"/>
              </a:spcBef>
              <a:spcAft>
                <a:spcPts val="0"/>
              </a:spcAft>
              <a:buSzPts val="2800"/>
              <a:buChar char="⊙"/>
            </a:pPr>
            <a:r>
              <a:rPr lang="en" sz="2800"/>
              <a:t>Spreading rumors about someone</a:t>
            </a:r>
            <a:endParaRPr sz="2800"/>
          </a:p>
          <a:p>
            <a:pPr indent="-406400" lvl="0" marL="457200" rtl="0" algn="l">
              <a:spcBef>
                <a:spcPts val="0"/>
              </a:spcBef>
              <a:spcAft>
                <a:spcPts val="0"/>
              </a:spcAft>
              <a:buSzPts val="2800"/>
              <a:buChar char="⊙"/>
            </a:pPr>
            <a:r>
              <a:rPr lang="en" sz="2800"/>
              <a:t>Embarrassing someone in public</a:t>
            </a:r>
            <a:endParaRPr sz="2800"/>
          </a:p>
        </p:txBody>
      </p:sp>
      <p:grpSp>
        <p:nvGrpSpPr>
          <p:cNvPr id="121" name="Google Shape;121;p19"/>
          <p:cNvGrpSpPr/>
          <p:nvPr/>
        </p:nvGrpSpPr>
        <p:grpSpPr>
          <a:xfrm>
            <a:off x="1512239" y="483380"/>
            <a:ext cx="564103" cy="601050"/>
            <a:chOff x="5970800" y="1619250"/>
            <a:chExt cx="428650" cy="456725"/>
          </a:xfrm>
        </p:grpSpPr>
        <p:sp>
          <p:nvSpPr>
            <p:cNvPr id="122" name="Google Shape;122;p19"/>
            <p:cNvSpPr/>
            <p:nvPr/>
          </p:nvSpPr>
          <p:spPr>
            <a:xfrm>
              <a:off x="5970800" y="1674200"/>
              <a:ext cx="377975" cy="377950"/>
            </a:xfrm>
            <a:custGeom>
              <a:rect b="b" l="l" r="r" t="t"/>
              <a:pathLst>
                <a:path extrusionOk="0" h="15118" w="15119">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9"/>
            <p:cNvSpPr/>
            <p:nvPr/>
          </p:nvSpPr>
          <p:spPr>
            <a:xfrm>
              <a:off x="6068500" y="1771875"/>
              <a:ext cx="182575" cy="182600"/>
            </a:xfrm>
            <a:custGeom>
              <a:rect b="b" l="l" r="r" t="t"/>
              <a:pathLst>
                <a:path extrusionOk="0" h="7304" w="7303">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9"/>
            <p:cNvSpPr/>
            <p:nvPr/>
          </p:nvSpPr>
          <p:spPr>
            <a:xfrm>
              <a:off x="5981175" y="2005125"/>
              <a:ext cx="75125" cy="70850"/>
            </a:xfrm>
            <a:custGeom>
              <a:rect b="b" l="l" r="r" t="t"/>
              <a:pathLst>
                <a:path extrusionOk="0" h="2834" w="3005">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9"/>
            <p:cNvSpPr/>
            <p:nvPr/>
          </p:nvSpPr>
          <p:spPr>
            <a:xfrm>
              <a:off x="6263875" y="2005125"/>
              <a:ext cx="74525" cy="70850"/>
            </a:xfrm>
            <a:custGeom>
              <a:rect b="b" l="l" r="r" t="t"/>
              <a:pathLst>
                <a:path extrusionOk="0" h="2834" w="2981">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9"/>
            <p:cNvSpPr/>
            <p:nvPr/>
          </p:nvSpPr>
          <p:spPr>
            <a:xfrm>
              <a:off x="6147875" y="1619250"/>
              <a:ext cx="251575" cy="255850"/>
            </a:xfrm>
            <a:custGeom>
              <a:rect b="b" l="l" r="r" t="t"/>
              <a:pathLst>
                <a:path extrusionOk="0" h="10234" w="10063">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7" name="Google Shape;127;p19"/>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0"/>
          <p:cNvSpPr txBox="1"/>
          <p:nvPr>
            <p:ph type="title"/>
          </p:nvPr>
        </p:nvSpPr>
        <p:spPr>
          <a:xfrm>
            <a:off x="398150" y="1129122"/>
            <a:ext cx="1700700" cy="22950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CYBER</a:t>
            </a:r>
            <a:endParaRPr/>
          </a:p>
          <a:p>
            <a:pPr indent="0" lvl="0" marL="0" rtl="0" algn="r">
              <a:spcBef>
                <a:spcPts val="0"/>
              </a:spcBef>
              <a:spcAft>
                <a:spcPts val="0"/>
              </a:spcAft>
              <a:buNone/>
            </a:pPr>
            <a:r>
              <a:rPr lang="en"/>
              <a:t>BULLYING</a:t>
            </a:r>
            <a:endParaRPr/>
          </a:p>
          <a:p>
            <a:pPr indent="0" lvl="0" marL="0" rtl="0" algn="r">
              <a:spcBef>
                <a:spcPts val="0"/>
              </a:spcBef>
              <a:spcAft>
                <a:spcPts val="0"/>
              </a:spcAft>
              <a:buNone/>
            </a:pPr>
            <a:r>
              <a:t/>
            </a:r>
            <a:endParaRPr/>
          </a:p>
          <a:p>
            <a:pPr indent="0" lvl="0" marL="0" rtl="0" algn="r">
              <a:spcBef>
                <a:spcPts val="0"/>
              </a:spcBef>
              <a:spcAft>
                <a:spcPts val="0"/>
              </a:spcAft>
              <a:buNone/>
            </a:pPr>
            <a:r>
              <a:rPr lang="en" sz="2000"/>
              <a:t>involves intentionally hurting someone in the digital world</a:t>
            </a:r>
            <a:endParaRPr sz="2000"/>
          </a:p>
        </p:txBody>
      </p:sp>
      <p:sp>
        <p:nvSpPr>
          <p:cNvPr id="133" name="Google Shape;133;p20"/>
          <p:cNvSpPr txBox="1"/>
          <p:nvPr>
            <p:ph idx="1" type="body"/>
          </p:nvPr>
        </p:nvSpPr>
        <p:spPr>
          <a:xfrm>
            <a:off x="2663375" y="735075"/>
            <a:ext cx="6369900" cy="3985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800"/>
              <a:t>Cyberb</a:t>
            </a:r>
            <a:r>
              <a:rPr b="1" lang="en" sz="2800"/>
              <a:t>ullying Includes:</a:t>
            </a:r>
            <a:endParaRPr b="1" sz="1000"/>
          </a:p>
          <a:p>
            <a:pPr indent="-406400" lvl="0" marL="457200" rtl="0" algn="l">
              <a:spcBef>
                <a:spcPts val="1200"/>
              </a:spcBef>
              <a:spcAft>
                <a:spcPts val="0"/>
              </a:spcAft>
              <a:buSzPts val="2800"/>
              <a:buChar char="⊙"/>
            </a:pPr>
            <a:r>
              <a:rPr lang="en" sz="2800"/>
              <a:t>Social and Verbal bullying digitally</a:t>
            </a:r>
            <a:endParaRPr sz="2800"/>
          </a:p>
          <a:p>
            <a:pPr indent="-406400" lvl="0" marL="457200" rtl="0" algn="l">
              <a:spcBef>
                <a:spcPts val="0"/>
              </a:spcBef>
              <a:spcAft>
                <a:spcPts val="0"/>
              </a:spcAft>
              <a:buSzPts val="2800"/>
              <a:buChar char="⊙"/>
            </a:pPr>
            <a:r>
              <a:rPr lang="en" sz="2800"/>
              <a:t>All social media platforms</a:t>
            </a:r>
            <a:endParaRPr sz="2800"/>
          </a:p>
          <a:p>
            <a:pPr indent="-406400" lvl="0" marL="457200" rtl="0" algn="l">
              <a:spcBef>
                <a:spcPts val="0"/>
              </a:spcBef>
              <a:spcAft>
                <a:spcPts val="0"/>
              </a:spcAft>
              <a:buSzPts val="2800"/>
              <a:buChar char="⊙"/>
            </a:pPr>
            <a:r>
              <a:rPr lang="en" sz="2800"/>
              <a:t>Repeatedly committing the same offense</a:t>
            </a:r>
            <a:r>
              <a:rPr lang="en" sz="2800"/>
              <a:t> </a:t>
            </a:r>
            <a:endParaRPr sz="2800"/>
          </a:p>
          <a:p>
            <a:pPr indent="-406400" lvl="0" marL="457200" rtl="0" algn="l">
              <a:spcBef>
                <a:spcPts val="0"/>
              </a:spcBef>
              <a:spcAft>
                <a:spcPts val="0"/>
              </a:spcAft>
              <a:buSzPts val="2800"/>
              <a:buChar char="⊙"/>
            </a:pPr>
            <a:r>
              <a:rPr lang="en" sz="2800"/>
              <a:t>Threats of violence</a:t>
            </a:r>
            <a:endParaRPr sz="2800"/>
          </a:p>
          <a:p>
            <a:pPr indent="-406400" lvl="0" marL="457200" rtl="0" algn="l">
              <a:spcBef>
                <a:spcPts val="0"/>
              </a:spcBef>
              <a:spcAft>
                <a:spcPts val="0"/>
              </a:spcAft>
              <a:buSzPts val="2800"/>
              <a:buChar char="⊙"/>
            </a:pPr>
            <a:r>
              <a:rPr lang="en" sz="2800"/>
              <a:t>Stalking and hate crimes</a:t>
            </a:r>
            <a:endParaRPr sz="2000"/>
          </a:p>
        </p:txBody>
      </p:sp>
      <p:grpSp>
        <p:nvGrpSpPr>
          <p:cNvPr id="134" name="Google Shape;134;p20"/>
          <p:cNvGrpSpPr/>
          <p:nvPr/>
        </p:nvGrpSpPr>
        <p:grpSpPr>
          <a:xfrm>
            <a:off x="1512239" y="483380"/>
            <a:ext cx="564103" cy="601050"/>
            <a:chOff x="5970800" y="1619250"/>
            <a:chExt cx="428650" cy="456725"/>
          </a:xfrm>
        </p:grpSpPr>
        <p:sp>
          <p:nvSpPr>
            <p:cNvPr id="135" name="Google Shape;135;p20"/>
            <p:cNvSpPr/>
            <p:nvPr/>
          </p:nvSpPr>
          <p:spPr>
            <a:xfrm>
              <a:off x="5970800" y="1674200"/>
              <a:ext cx="377975" cy="377950"/>
            </a:xfrm>
            <a:custGeom>
              <a:rect b="b" l="l" r="r" t="t"/>
              <a:pathLst>
                <a:path extrusionOk="0" h="15118" w="15119">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20"/>
            <p:cNvSpPr/>
            <p:nvPr/>
          </p:nvSpPr>
          <p:spPr>
            <a:xfrm>
              <a:off x="6068500" y="1771875"/>
              <a:ext cx="182575" cy="182600"/>
            </a:xfrm>
            <a:custGeom>
              <a:rect b="b" l="l" r="r" t="t"/>
              <a:pathLst>
                <a:path extrusionOk="0" h="7304" w="7303">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0"/>
            <p:cNvSpPr/>
            <p:nvPr/>
          </p:nvSpPr>
          <p:spPr>
            <a:xfrm>
              <a:off x="5981175" y="2005125"/>
              <a:ext cx="75125" cy="70850"/>
            </a:xfrm>
            <a:custGeom>
              <a:rect b="b" l="l" r="r" t="t"/>
              <a:pathLst>
                <a:path extrusionOk="0" h="2834" w="3005">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0"/>
            <p:cNvSpPr/>
            <p:nvPr/>
          </p:nvSpPr>
          <p:spPr>
            <a:xfrm>
              <a:off x="6263875" y="2005125"/>
              <a:ext cx="74525" cy="70850"/>
            </a:xfrm>
            <a:custGeom>
              <a:rect b="b" l="l" r="r" t="t"/>
              <a:pathLst>
                <a:path extrusionOk="0" h="2834" w="2981">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0"/>
            <p:cNvSpPr/>
            <p:nvPr/>
          </p:nvSpPr>
          <p:spPr>
            <a:xfrm>
              <a:off x="6147875" y="1619250"/>
              <a:ext cx="251575" cy="255850"/>
            </a:xfrm>
            <a:custGeom>
              <a:rect b="b" l="l" r="r" t="t"/>
              <a:pathLst>
                <a:path extrusionOk="0" h="10234" w="10063">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solidFill>
              <a:srgbClr val="FFFF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0" name="Google Shape;140;p20"/>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1"/>
          <p:cNvSpPr txBox="1"/>
          <p:nvPr>
            <p:ph type="title"/>
          </p:nvPr>
        </p:nvSpPr>
        <p:spPr>
          <a:xfrm>
            <a:off x="114600" y="362600"/>
            <a:ext cx="2227800" cy="14838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WHAT YOU CAN DO TO PREVENT CYBERBULLYING</a:t>
            </a:r>
            <a:endParaRPr/>
          </a:p>
        </p:txBody>
      </p:sp>
      <p:sp>
        <p:nvSpPr>
          <p:cNvPr id="146" name="Google Shape;146;p21"/>
          <p:cNvSpPr txBox="1"/>
          <p:nvPr>
            <p:ph idx="1" type="body"/>
          </p:nvPr>
        </p:nvSpPr>
        <p:spPr>
          <a:xfrm>
            <a:off x="2907250" y="824325"/>
            <a:ext cx="1842900" cy="1597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t>Notice</a:t>
            </a:r>
            <a:endParaRPr b="1"/>
          </a:p>
          <a:p>
            <a:pPr indent="0" lvl="0" marL="0" rtl="0" algn="l">
              <a:spcBef>
                <a:spcPts val="600"/>
              </a:spcBef>
              <a:spcAft>
                <a:spcPts val="0"/>
              </a:spcAft>
              <a:buNone/>
            </a:pPr>
            <a:r>
              <a:rPr lang="en" sz="1400"/>
              <a:t>If there is a change in mood or behavior, explore what the cause might be</a:t>
            </a:r>
            <a:r>
              <a:rPr lang="en" sz="1200"/>
              <a:t>.</a:t>
            </a:r>
            <a:endParaRPr sz="1200"/>
          </a:p>
        </p:txBody>
      </p:sp>
      <p:sp>
        <p:nvSpPr>
          <p:cNvPr id="147" name="Google Shape;147;p21"/>
          <p:cNvSpPr txBox="1"/>
          <p:nvPr>
            <p:ph idx="2" type="body"/>
          </p:nvPr>
        </p:nvSpPr>
        <p:spPr>
          <a:xfrm>
            <a:off x="4844762" y="824325"/>
            <a:ext cx="1842900" cy="1597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t>Talk</a:t>
            </a:r>
            <a:endParaRPr b="1"/>
          </a:p>
          <a:p>
            <a:pPr indent="0" lvl="0" marL="0" rtl="0" algn="l">
              <a:spcBef>
                <a:spcPts val="600"/>
              </a:spcBef>
              <a:spcAft>
                <a:spcPts val="0"/>
              </a:spcAft>
              <a:buNone/>
            </a:pPr>
            <a:r>
              <a:rPr lang="en" sz="1400"/>
              <a:t>Ask questions to learn what is happening, how it started, and who is involved.</a:t>
            </a:r>
            <a:endParaRPr sz="1400"/>
          </a:p>
        </p:txBody>
      </p:sp>
      <p:sp>
        <p:nvSpPr>
          <p:cNvPr id="148" name="Google Shape;148;p21"/>
          <p:cNvSpPr txBox="1"/>
          <p:nvPr>
            <p:ph idx="3" type="body"/>
          </p:nvPr>
        </p:nvSpPr>
        <p:spPr>
          <a:xfrm>
            <a:off x="6782274" y="824325"/>
            <a:ext cx="1842900" cy="1597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t>Document</a:t>
            </a:r>
            <a:endParaRPr b="1"/>
          </a:p>
          <a:p>
            <a:pPr indent="0" lvl="0" marL="0" rtl="0" algn="l">
              <a:spcBef>
                <a:spcPts val="600"/>
              </a:spcBef>
              <a:spcAft>
                <a:spcPts val="0"/>
              </a:spcAft>
              <a:buNone/>
            </a:pPr>
            <a:r>
              <a:rPr lang="en" sz="1400"/>
              <a:t>Keep records of what is happening and where. Take screenshots of posts and content for evidence</a:t>
            </a:r>
            <a:r>
              <a:rPr lang="en" sz="1200"/>
              <a:t>.</a:t>
            </a:r>
            <a:endParaRPr sz="1200"/>
          </a:p>
        </p:txBody>
      </p:sp>
      <p:sp>
        <p:nvSpPr>
          <p:cNvPr id="149" name="Google Shape;149;p21"/>
          <p:cNvSpPr txBox="1"/>
          <p:nvPr>
            <p:ph idx="1" type="body"/>
          </p:nvPr>
        </p:nvSpPr>
        <p:spPr>
          <a:xfrm>
            <a:off x="2907250" y="3048000"/>
            <a:ext cx="2763600" cy="15978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t>Report</a:t>
            </a:r>
            <a:endParaRPr b="1"/>
          </a:p>
          <a:p>
            <a:pPr indent="0" lvl="0" marL="0" rtl="0" algn="l">
              <a:spcBef>
                <a:spcPts val="600"/>
              </a:spcBef>
              <a:spcAft>
                <a:spcPts val="0"/>
              </a:spcAft>
              <a:buNone/>
            </a:pPr>
            <a:r>
              <a:rPr lang="en" sz="1400"/>
              <a:t>Social media platforms have policies in place for reporting incidences. Schools also have policies against bullying. Talk with an adult if you are not sure what to do or where to go. </a:t>
            </a:r>
            <a:endParaRPr sz="1400"/>
          </a:p>
        </p:txBody>
      </p:sp>
      <p:sp>
        <p:nvSpPr>
          <p:cNvPr id="150" name="Google Shape;150;p21"/>
          <p:cNvSpPr txBox="1"/>
          <p:nvPr>
            <p:ph idx="2" type="body"/>
          </p:nvPr>
        </p:nvSpPr>
        <p:spPr>
          <a:xfrm>
            <a:off x="5911475" y="3048000"/>
            <a:ext cx="2763600" cy="1568700"/>
          </a:xfrm>
          <a:prstGeom prst="rect">
            <a:avLst/>
          </a:prstGeom>
        </p:spPr>
        <p:txBody>
          <a:bodyPr anchorCtr="0" anchor="t" bIns="91425" lIns="91425" spcFirstLastPara="1" rIns="91425" wrap="square" tIns="91425">
            <a:noAutofit/>
          </a:bodyPr>
          <a:lstStyle/>
          <a:p>
            <a:pPr indent="0" lvl="0" marL="0" rtl="0" algn="l">
              <a:spcBef>
                <a:spcPts val="600"/>
              </a:spcBef>
              <a:spcAft>
                <a:spcPts val="0"/>
              </a:spcAft>
              <a:buNone/>
            </a:pPr>
            <a:r>
              <a:rPr b="1" lang="en"/>
              <a:t>Support</a:t>
            </a:r>
            <a:endParaRPr b="1"/>
          </a:p>
          <a:p>
            <a:pPr indent="0" lvl="0" marL="0" rtl="0" algn="l">
              <a:spcBef>
                <a:spcPts val="600"/>
              </a:spcBef>
              <a:spcAft>
                <a:spcPts val="0"/>
              </a:spcAft>
              <a:buNone/>
            </a:pPr>
            <a:r>
              <a:rPr lang="en" sz="1400"/>
              <a:t>Peers, mentors, and trusted adults can help. Reach to someone who can intervene into the </a:t>
            </a:r>
            <a:r>
              <a:rPr lang="en" sz="1400"/>
              <a:t>situation</a:t>
            </a:r>
            <a:r>
              <a:rPr lang="en" sz="1400"/>
              <a:t>. Let someone know what is happening.</a:t>
            </a:r>
            <a:endParaRPr sz="1400"/>
          </a:p>
        </p:txBody>
      </p:sp>
      <p:grpSp>
        <p:nvGrpSpPr>
          <p:cNvPr id="151" name="Google Shape;151;p21"/>
          <p:cNvGrpSpPr/>
          <p:nvPr/>
        </p:nvGrpSpPr>
        <p:grpSpPr>
          <a:xfrm>
            <a:off x="2993347" y="457283"/>
            <a:ext cx="441552" cy="470472"/>
            <a:chOff x="5970800" y="1619250"/>
            <a:chExt cx="428650" cy="456725"/>
          </a:xfrm>
        </p:grpSpPr>
        <p:sp>
          <p:nvSpPr>
            <p:cNvPr id="152" name="Google Shape;152;p21"/>
            <p:cNvSpPr/>
            <p:nvPr/>
          </p:nvSpPr>
          <p:spPr>
            <a:xfrm>
              <a:off x="5970800" y="1674200"/>
              <a:ext cx="377975" cy="377950"/>
            </a:xfrm>
            <a:custGeom>
              <a:rect b="b" l="l" r="r" t="t"/>
              <a:pathLst>
                <a:path extrusionOk="0" h="15118" w="15119">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1"/>
            <p:cNvSpPr/>
            <p:nvPr/>
          </p:nvSpPr>
          <p:spPr>
            <a:xfrm>
              <a:off x="6068500" y="1771875"/>
              <a:ext cx="182575" cy="182600"/>
            </a:xfrm>
            <a:custGeom>
              <a:rect b="b" l="l" r="r" t="t"/>
              <a:pathLst>
                <a:path extrusionOk="0" h="7304" w="7303">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1"/>
            <p:cNvSpPr/>
            <p:nvPr/>
          </p:nvSpPr>
          <p:spPr>
            <a:xfrm>
              <a:off x="5981175" y="2005125"/>
              <a:ext cx="75125" cy="70850"/>
            </a:xfrm>
            <a:custGeom>
              <a:rect b="b" l="l" r="r" t="t"/>
              <a:pathLst>
                <a:path extrusionOk="0" h="2834" w="3005">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1"/>
            <p:cNvSpPr/>
            <p:nvPr/>
          </p:nvSpPr>
          <p:spPr>
            <a:xfrm>
              <a:off x="6263875" y="2005125"/>
              <a:ext cx="74525" cy="70850"/>
            </a:xfrm>
            <a:custGeom>
              <a:rect b="b" l="l" r="r" t="t"/>
              <a:pathLst>
                <a:path extrusionOk="0" h="2834" w="2981">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1"/>
            <p:cNvSpPr/>
            <p:nvPr/>
          </p:nvSpPr>
          <p:spPr>
            <a:xfrm>
              <a:off x="6147875" y="1619250"/>
              <a:ext cx="251575" cy="255850"/>
            </a:xfrm>
            <a:custGeom>
              <a:rect b="b" l="l" r="r" t="t"/>
              <a:pathLst>
                <a:path extrusionOk="0" h="10234" w="10063">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7" name="Google Shape;157;p21"/>
          <p:cNvSpPr/>
          <p:nvPr/>
        </p:nvSpPr>
        <p:spPr>
          <a:xfrm>
            <a:off x="2969000" y="2674219"/>
            <a:ext cx="393756" cy="415130"/>
          </a:xfrm>
          <a:custGeom>
            <a:rect b="b" l="l" r="r" t="t"/>
            <a:pathLst>
              <a:path extrusionOk="0" h="16120" w="15290">
                <a:moveTo>
                  <a:pt x="7645" y="1"/>
                </a:moveTo>
                <a:lnTo>
                  <a:pt x="7303" y="25"/>
                </a:lnTo>
                <a:lnTo>
                  <a:pt x="7010" y="98"/>
                </a:lnTo>
                <a:lnTo>
                  <a:pt x="6766" y="172"/>
                </a:lnTo>
                <a:lnTo>
                  <a:pt x="6546" y="294"/>
                </a:lnTo>
                <a:lnTo>
                  <a:pt x="6351" y="391"/>
                </a:lnTo>
                <a:lnTo>
                  <a:pt x="6204" y="538"/>
                </a:lnTo>
                <a:lnTo>
                  <a:pt x="6058" y="660"/>
                </a:lnTo>
                <a:lnTo>
                  <a:pt x="5960" y="782"/>
                </a:lnTo>
                <a:lnTo>
                  <a:pt x="5569" y="856"/>
                </a:lnTo>
                <a:lnTo>
                  <a:pt x="5203" y="978"/>
                </a:lnTo>
                <a:lnTo>
                  <a:pt x="4885" y="1149"/>
                </a:lnTo>
                <a:lnTo>
                  <a:pt x="4617" y="1320"/>
                </a:lnTo>
                <a:lnTo>
                  <a:pt x="4372" y="1539"/>
                </a:lnTo>
                <a:lnTo>
                  <a:pt x="4177" y="1759"/>
                </a:lnTo>
                <a:lnTo>
                  <a:pt x="4030" y="2028"/>
                </a:lnTo>
                <a:lnTo>
                  <a:pt x="3908" y="2296"/>
                </a:lnTo>
                <a:lnTo>
                  <a:pt x="3811" y="2565"/>
                </a:lnTo>
                <a:lnTo>
                  <a:pt x="3737" y="2834"/>
                </a:lnTo>
                <a:lnTo>
                  <a:pt x="3689" y="3127"/>
                </a:lnTo>
                <a:lnTo>
                  <a:pt x="3640" y="3420"/>
                </a:lnTo>
                <a:lnTo>
                  <a:pt x="3640" y="3713"/>
                </a:lnTo>
                <a:lnTo>
                  <a:pt x="3640" y="3982"/>
                </a:lnTo>
                <a:lnTo>
                  <a:pt x="3689" y="4495"/>
                </a:lnTo>
                <a:lnTo>
                  <a:pt x="3689" y="4519"/>
                </a:lnTo>
                <a:lnTo>
                  <a:pt x="3566" y="4568"/>
                </a:lnTo>
                <a:lnTo>
                  <a:pt x="3469" y="4666"/>
                </a:lnTo>
                <a:lnTo>
                  <a:pt x="3395" y="4812"/>
                </a:lnTo>
                <a:lnTo>
                  <a:pt x="3322" y="4983"/>
                </a:lnTo>
                <a:lnTo>
                  <a:pt x="3273" y="5178"/>
                </a:lnTo>
                <a:lnTo>
                  <a:pt x="3249" y="5398"/>
                </a:lnTo>
                <a:lnTo>
                  <a:pt x="3224" y="5642"/>
                </a:lnTo>
                <a:lnTo>
                  <a:pt x="3249" y="5887"/>
                </a:lnTo>
                <a:lnTo>
                  <a:pt x="3298" y="6155"/>
                </a:lnTo>
                <a:lnTo>
                  <a:pt x="3347" y="6400"/>
                </a:lnTo>
                <a:lnTo>
                  <a:pt x="3444" y="6619"/>
                </a:lnTo>
                <a:lnTo>
                  <a:pt x="3542" y="6790"/>
                </a:lnTo>
                <a:lnTo>
                  <a:pt x="3640" y="6961"/>
                </a:lnTo>
                <a:lnTo>
                  <a:pt x="3762" y="7059"/>
                </a:lnTo>
                <a:lnTo>
                  <a:pt x="3884" y="7132"/>
                </a:lnTo>
                <a:lnTo>
                  <a:pt x="4030" y="7132"/>
                </a:lnTo>
                <a:lnTo>
                  <a:pt x="4104" y="7108"/>
                </a:lnTo>
                <a:lnTo>
                  <a:pt x="4275" y="7523"/>
                </a:lnTo>
                <a:lnTo>
                  <a:pt x="4494" y="7889"/>
                </a:lnTo>
                <a:lnTo>
                  <a:pt x="4714" y="8256"/>
                </a:lnTo>
                <a:lnTo>
                  <a:pt x="4983" y="8598"/>
                </a:lnTo>
                <a:lnTo>
                  <a:pt x="5252" y="8891"/>
                </a:lnTo>
                <a:lnTo>
                  <a:pt x="5545" y="9159"/>
                </a:lnTo>
                <a:lnTo>
                  <a:pt x="5862" y="9404"/>
                </a:lnTo>
                <a:lnTo>
                  <a:pt x="6180" y="9623"/>
                </a:lnTo>
                <a:lnTo>
                  <a:pt x="6180" y="10698"/>
                </a:lnTo>
                <a:lnTo>
                  <a:pt x="5667" y="10747"/>
                </a:lnTo>
                <a:lnTo>
                  <a:pt x="5081" y="10845"/>
                </a:lnTo>
                <a:lnTo>
                  <a:pt x="4519" y="10967"/>
                </a:lnTo>
                <a:lnTo>
                  <a:pt x="3957" y="11089"/>
                </a:lnTo>
                <a:lnTo>
                  <a:pt x="3420" y="11260"/>
                </a:lnTo>
                <a:lnTo>
                  <a:pt x="2931" y="11455"/>
                </a:lnTo>
                <a:lnTo>
                  <a:pt x="2467" y="11675"/>
                </a:lnTo>
                <a:lnTo>
                  <a:pt x="2028" y="11919"/>
                </a:lnTo>
                <a:lnTo>
                  <a:pt x="1637" y="12188"/>
                </a:lnTo>
                <a:lnTo>
                  <a:pt x="1271" y="12456"/>
                </a:lnTo>
                <a:lnTo>
                  <a:pt x="953" y="12774"/>
                </a:lnTo>
                <a:lnTo>
                  <a:pt x="684" y="13116"/>
                </a:lnTo>
                <a:lnTo>
                  <a:pt x="440" y="13458"/>
                </a:lnTo>
                <a:lnTo>
                  <a:pt x="269" y="13849"/>
                </a:lnTo>
                <a:lnTo>
                  <a:pt x="123" y="14239"/>
                </a:lnTo>
                <a:lnTo>
                  <a:pt x="49" y="14679"/>
                </a:lnTo>
                <a:lnTo>
                  <a:pt x="1" y="15119"/>
                </a:lnTo>
                <a:lnTo>
                  <a:pt x="49" y="15167"/>
                </a:lnTo>
                <a:lnTo>
                  <a:pt x="245" y="15265"/>
                </a:lnTo>
                <a:lnTo>
                  <a:pt x="416" y="15338"/>
                </a:lnTo>
                <a:lnTo>
                  <a:pt x="636" y="15436"/>
                </a:lnTo>
                <a:lnTo>
                  <a:pt x="904" y="15534"/>
                </a:lnTo>
                <a:lnTo>
                  <a:pt x="1271" y="15607"/>
                </a:lnTo>
                <a:lnTo>
                  <a:pt x="1710" y="15705"/>
                </a:lnTo>
                <a:lnTo>
                  <a:pt x="2223" y="15802"/>
                </a:lnTo>
                <a:lnTo>
                  <a:pt x="2834" y="15876"/>
                </a:lnTo>
                <a:lnTo>
                  <a:pt x="3566" y="15973"/>
                </a:lnTo>
                <a:lnTo>
                  <a:pt x="4397" y="16022"/>
                </a:lnTo>
                <a:lnTo>
                  <a:pt x="5325" y="16071"/>
                </a:lnTo>
                <a:lnTo>
                  <a:pt x="6399" y="16096"/>
                </a:lnTo>
                <a:lnTo>
                  <a:pt x="7621" y="16120"/>
                </a:lnTo>
                <a:lnTo>
                  <a:pt x="8817" y="16096"/>
                </a:lnTo>
                <a:lnTo>
                  <a:pt x="9892" y="16071"/>
                </a:lnTo>
                <a:lnTo>
                  <a:pt x="10844" y="16022"/>
                </a:lnTo>
                <a:lnTo>
                  <a:pt x="11675" y="15973"/>
                </a:lnTo>
                <a:lnTo>
                  <a:pt x="12408" y="15876"/>
                </a:lnTo>
                <a:lnTo>
                  <a:pt x="13018" y="15802"/>
                </a:lnTo>
                <a:lnTo>
                  <a:pt x="13555" y="15705"/>
                </a:lnTo>
                <a:lnTo>
                  <a:pt x="13995" y="15607"/>
                </a:lnTo>
                <a:lnTo>
                  <a:pt x="14361" y="15534"/>
                </a:lnTo>
                <a:lnTo>
                  <a:pt x="14654" y="15436"/>
                </a:lnTo>
                <a:lnTo>
                  <a:pt x="14874" y="15338"/>
                </a:lnTo>
                <a:lnTo>
                  <a:pt x="15045" y="15265"/>
                </a:lnTo>
                <a:lnTo>
                  <a:pt x="15216" y="15167"/>
                </a:lnTo>
                <a:lnTo>
                  <a:pt x="15289" y="15119"/>
                </a:lnTo>
                <a:lnTo>
                  <a:pt x="15241" y="14655"/>
                </a:lnTo>
                <a:lnTo>
                  <a:pt x="15167" y="14215"/>
                </a:lnTo>
                <a:lnTo>
                  <a:pt x="15045" y="13800"/>
                </a:lnTo>
                <a:lnTo>
                  <a:pt x="14874" y="13409"/>
                </a:lnTo>
                <a:lnTo>
                  <a:pt x="14630" y="13043"/>
                </a:lnTo>
                <a:lnTo>
                  <a:pt x="14361" y="12701"/>
                </a:lnTo>
                <a:lnTo>
                  <a:pt x="14044" y="12408"/>
                </a:lnTo>
                <a:lnTo>
                  <a:pt x="13678" y="12115"/>
                </a:lnTo>
                <a:lnTo>
                  <a:pt x="13287" y="11846"/>
                </a:lnTo>
                <a:lnTo>
                  <a:pt x="12847" y="11626"/>
                </a:lnTo>
                <a:lnTo>
                  <a:pt x="12359" y="11406"/>
                </a:lnTo>
                <a:lnTo>
                  <a:pt x="11846" y="11235"/>
                </a:lnTo>
                <a:lnTo>
                  <a:pt x="11284" y="11064"/>
                </a:lnTo>
                <a:lnTo>
                  <a:pt x="10698" y="10942"/>
                </a:lnTo>
                <a:lnTo>
                  <a:pt x="10063" y="10820"/>
                </a:lnTo>
                <a:lnTo>
                  <a:pt x="9428" y="10747"/>
                </a:lnTo>
                <a:lnTo>
                  <a:pt x="9110" y="10722"/>
                </a:lnTo>
                <a:lnTo>
                  <a:pt x="9110" y="9623"/>
                </a:lnTo>
                <a:lnTo>
                  <a:pt x="9428" y="9404"/>
                </a:lnTo>
                <a:lnTo>
                  <a:pt x="9745" y="9159"/>
                </a:lnTo>
                <a:lnTo>
                  <a:pt x="10039" y="8891"/>
                </a:lnTo>
                <a:lnTo>
                  <a:pt x="10332" y="8598"/>
                </a:lnTo>
                <a:lnTo>
                  <a:pt x="10576" y="8256"/>
                </a:lnTo>
                <a:lnTo>
                  <a:pt x="10796" y="7889"/>
                </a:lnTo>
                <a:lnTo>
                  <a:pt x="11015" y="7523"/>
                </a:lnTo>
                <a:lnTo>
                  <a:pt x="11186" y="7108"/>
                </a:lnTo>
                <a:lnTo>
                  <a:pt x="11260" y="7132"/>
                </a:lnTo>
                <a:lnTo>
                  <a:pt x="11406" y="7132"/>
                </a:lnTo>
                <a:lnTo>
                  <a:pt x="11528" y="7059"/>
                </a:lnTo>
                <a:lnTo>
                  <a:pt x="11650" y="6961"/>
                </a:lnTo>
                <a:lnTo>
                  <a:pt x="11748" y="6790"/>
                </a:lnTo>
                <a:lnTo>
                  <a:pt x="11846" y="6619"/>
                </a:lnTo>
                <a:lnTo>
                  <a:pt x="11944" y="6400"/>
                </a:lnTo>
                <a:lnTo>
                  <a:pt x="11992" y="6155"/>
                </a:lnTo>
                <a:lnTo>
                  <a:pt x="12041" y="5887"/>
                </a:lnTo>
                <a:lnTo>
                  <a:pt x="12066" y="5642"/>
                </a:lnTo>
                <a:lnTo>
                  <a:pt x="12041" y="5398"/>
                </a:lnTo>
                <a:lnTo>
                  <a:pt x="12017" y="5203"/>
                </a:lnTo>
                <a:lnTo>
                  <a:pt x="11968" y="5007"/>
                </a:lnTo>
                <a:lnTo>
                  <a:pt x="11919" y="4836"/>
                </a:lnTo>
                <a:lnTo>
                  <a:pt x="11846" y="4690"/>
                </a:lnTo>
                <a:lnTo>
                  <a:pt x="11748" y="4592"/>
                </a:lnTo>
                <a:lnTo>
                  <a:pt x="11626" y="4519"/>
                </a:lnTo>
                <a:lnTo>
                  <a:pt x="11699" y="4153"/>
                </a:lnTo>
                <a:lnTo>
                  <a:pt x="11724" y="3811"/>
                </a:lnTo>
                <a:lnTo>
                  <a:pt x="11724" y="3493"/>
                </a:lnTo>
                <a:lnTo>
                  <a:pt x="11724" y="3200"/>
                </a:lnTo>
                <a:lnTo>
                  <a:pt x="11699" y="2907"/>
                </a:lnTo>
                <a:lnTo>
                  <a:pt x="11650" y="2638"/>
                </a:lnTo>
                <a:lnTo>
                  <a:pt x="11577" y="2394"/>
                </a:lnTo>
                <a:lnTo>
                  <a:pt x="11504" y="2150"/>
                </a:lnTo>
                <a:lnTo>
                  <a:pt x="11406" y="1930"/>
                </a:lnTo>
                <a:lnTo>
                  <a:pt x="11309" y="1710"/>
                </a:lnTo>
                <a:lnTo>
                  <a:pt x="11186" y="1515"/>
                </a:lnTo>
                <a:lnTo>
                  <a:pt x="11040" y="1344"/>
                </a:lnTo>
                <a:lnTo>
                  <a:pt x="10893" y="1173"/>
                </a:lnTo>
                <a:lnTo>
                  <a:pt x="10747" y="1026"/>
                </a:lnTo>
                <a:lnTo>
                  <a:pt x="10429" y="758"/>
                </a:lnTo>
                <a:lnTo>
                  <a:pt x="10063" y="562"/>
                </a:lnTo>
                <a:lnTo>
                  <a:pt x="9697" y="367"/>
                </a:lnTo>
                <a:lnTo>
                  <a:pt x="9330" y="245"/>
                </a:lnTo>
                <a:lnTo>
                  <a:pt x="8964" y="147"/>
                </a:lnTo>
                <a:lnTo>
                  <a:pt x="8598" y="74"/>
                </a:lnTo>
                <a:lnTo>
                  <a:pt x="8256" y="25"/>
                </a:lnTo>
                <a:lnTo>
                  <a:pt x="7938"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58" name="Google Shape;158;p21"/>
          <p:cNvGrpSpPr/>
          <p:nvPr/>
        </p:nvGrpSpPr>
        <p:grpSpPr>
          <a:xfrm>
            <a:off x="4984527" y="521478"/>
            <a:ext cx="432745" cy="400039"/>
            <a:chOff x="5975075" y="2327500"/>
            <a:chExt cx="420100" cy="388350"/>
          </a:xfrm>
        </p:grpSpPr>
        <p:sp>
          <p:nvSpPr>
            <p:cNvPr id="159" name="Google Shape;159;p21"/>
            <p:cNvSpPr/>
            <p:nvPr/>
          </p:nvSpPr>
          <p:spPr>
            <a:xfrm>
              <a:off x="5975075" y="2474650"/>
              <a:ext cx="98325" cy="220450"/>
            </a:xfrm>
            <a:custGeom>
              <a:rect b="b" l="l" r="r" t="t"/>
              <a:pathLst>
                <a:path extrusionOk="0" h="8818" w="3933">
                  <a:moveTo>
                    <a:pt x="2418" y="1002"/>
                  </a:moveTo>
                  <a:lnTo>
                    <a:pt x="2565" y="1027"/>
                  </a:lnTo>
                  <a:lnTo>
                    <a:pt x="2687" y="1075"/>
                  </a:lnTo>
                  <a:lnTo>
                    <a:pt x="2809" y="1124"/>
                  </a:lnTo>
                  <a:lnTo>
                    <a:pt x="2907" y="1222"/>
                  </a:lnTo>
                  <a:lnTo>
                    <a:pt x="3005" y="1320"/>
                  </a:lnTo>
                  <a:lnTo>
                    <a:pt x="3078" y="1442"/>
                  </a:lnTo>
                  <a:lnTo>
                    <a:pt x="3102" y="1564"/>
                  </a:lnTo>
                  <a:lnTo>
                    <a:pt x="3127" y="1710"/>
                  </a:lnTo>
                  <a:lnTo>
                    <a:pt x="3102" y="1857"/>
                  </a:lnTo>
                  <a:lnTo>
                    <a:pt x="3078" y="1979"/>
                  </a:lnTo>
                  <a:lnTo>
                    <a:pt x="3005" y="2101"/>
                  </a:lnTo>
                  <a:lnTo>
                    <a:pt x="2907" y="2223"/>
                  </a:lnTo>
                  <a:lnTo>
                    <a:pt x="2809" y="2297"/>
                  </a:lnTo>
                  <a:lnTo>
                    <a:pt x="2687" y="2370"/>
                  </a:lnTo>
                  <a:lnTo>
                    <a:pt x="2565" y="2394"/>
                  </a:lnTo>
                  <a:lnTo>
                    <a:pt x="2418" y="2419"/>
                  </a:lnTo>
                  <a:lnTo>
                    <a:pt x="2272" y="2394"/>
                  </a:lnTo>
                  <a:lnTo>
                    <a:pt x="2150" y="2370"/>
                  </a:lnTo>
                  <a:lnTo>
                    <a:pt x="2028" y="2297"/>
                  </a:lnTo>
                  <a:lnTo>
                    <a:pt x="1930" y="2223"/>
                  </a:lnTo>
                  <a:lnTo>
                    <a:pt x="1832" y="2101"/>
                  </a:lnTo>
                  <a:lnTo>
                    <a:pt x="1759" y="1979"/>
                  </a:lnTo>
                  <a:lnTo>
                    <a:pt x="1735" y="1857"/>
                  </a:lnTo>
                  <a:lnTo>
                    <a:pt x="1710" y="1710"/>
                  </a:lnTo>
                  <a:lnTo>
                    <a:pt x="1735" y="1564"/>
                  </a:lnTo>
                  <a:lnTo>
                    <a:pt x="1759" y="1442"/>
                  </a:lnTo>
                  <a:lnTo>
                    <a:pt x="1832" y="1320"/>
                  </a:lnTo>
                  <a:lnTo>
                    <a:pt x="1930" y="1222"/>
                  </a:lnTo>
                  <a:lnTo>
                    <a:pt x="2028" y="1124"/>
                  </a:lnTo>
                  <a:lnTo>
                    <a:pt x="2150" y="1075"/>
                  </a:lnTo>
                  <a:lnTo>
                    <a:pt x="2272" y="1027"/>
                  </a:lnTo>
                  <a:lnTo>
                    <a:pt x="2418" y="1002"/>
                  </a:lnTo>
                  <a:close/>
                  <a:moveTo>
                    <a:pt x="1" y="1"/>
                  </a:moveTo>
                  <a:lnTo>
                    <a:pt x="1" y="8817"/>
                  </a:lnTo>
                  <a:lnTo>
                    <a:pt x="3933" y="8817"/>
                  </a:lnTo>
                  <a:lnTo>
                    <a:pt x="3933"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21"/>
            <p:cNvSpPr/>
            <p:nvPr/>
          </p:nvSpPr>
          <p:spPr>
            <a:xfrm>
              <a:off x="6088025" y="2327500"/>
              <a:ext cx="307150" cy="388350"/>
            </a:xfrm>
            <a:custGeom>
              <a:rect b="b" l="l" r="r" t="t"/>
              <a:pathLst>
                <a:path extrusionOk="0" h="15534" w="12286">
                  <a:moveTo>
                    <a:pt x="6326" y="1"/>
                  </a:moveTo>
                  <a:lnTo>
                    <a:pt x="5960" y="25"/>
                  </a:lnTo>
                  <a:lnTo>
                    <a:pt x="5716" y="74"/>
                  </a:lnTo>
                  <a:lnTo>
                    <a:pt x="5520" y="147"/>
                  </a:lnTo>
                  <a:lnTo>
                    <a:pt x="5374" y="221"/>
                  </a:lnTo>
                  <a:lnTo>
                    <a:pt x="4983" y="1466"/>
                  </a:lnTo>
                  <a:lnTo>
                    <a:pt x="4788" y="2028"/>
                  </a:lnTo>
                  <a:lnTo>
                    <a:pt x="4592" y="2541"/>
                  </a:lnTo>
                  <a:lnTo>
                    <a:pt x="4397" y="3005"/>
                  </a:lnTo>
                  <a:lnTo>
                    <a:pt x="4202" y="3396"/>
                  </a:lnTo>
                  <a:lnTo>
                    <a:pt x="4031" y="3689"/>
                  </a:lnTo>
                  <a:lnTo>
                    <a:pt x="3884" y="3933"/>
                  </a:lnTo>
                  <a:lnTo>
                    <a:pt x="3664" y="4153"/>
                  </a:lnTo>
                  <a:lnTo>
                    <a:pt x="3322" y="4495"/>
                  </a:lnTo>
                  <a:lnTo>
                    <a:pt x="2516" y="5252"/>
                  </a:lnTo>
                  <a:lnTo>
                    <a:pt x="1442" y="6229"/>
                  </a:lnTo>
                  <a:lnTo>
                    <a:pt x="1" y="6229"/>
                  </a:lnTo>
                  <a:lnTo>
                    <a:pt x="1" y="13433"/>
                  </a:lnTo>
                  <a:lnTo>
                    <a:pt x="1515" y="13433"/>
                  </a:lnTo>
                  <a:lnTo>
                    <a:pt x="2004" y="13678"/>
                  </a:lnTo>
                  <a:lnTo>
                    <a:pt x="2687" y="13971"/>
                  </a:lnTo>
                  <a:lnTo>
                    <a:pt x="3567" y="14313"/>
                  </a:lnTo>
                  <a:lnTo>
                    <a:pt x="4544" y="14679"/>
                  </a:lnTo>
                  <a:lnTo>
                    <a:pt x="5594" y="14997"/>
                  </a:lnTo>
                  <a:lnTo>
                    <a:pt x="6131" y="15143"/>
                  </a:lnTo>
                  <a:lnTo>
                    <a:pt x="6668" y="15265"/>
                  </a:lnTo>
                  <a:lnTo>
                    <a:pt x="7181" y="15387"/>
                  </a:lnTo>
                  <a:lnTo>
                    <a:pt x="7694" y="15461"/>
                  </a:lnTo>
                  <a:lnTo>
                    <a:pt x="8158" y="15509"/>
                  </a:lnTo>
                  <a:lnTo>
                    <a:pt x="8622" y="15534"/>
                  </a:lnTo>
                  <a:lnTo>
                    <a:pt x="9404" y="15534"/>
                  </a:lnTo>
                  <a:lnTo>
                    <a:pt x="9819" y="15509"/>
                  </a:lnTo>
                  <a:lnTo>
                    <a:pt x="10210" y="15461"/>
                  </a:lnTo>
                  <a:lnTo>
                    <a:pt x="10552" y="15363"/>
                  </a:lnTo>
                  <a:lnTo>
                    <a:pt x="10723" y="15314"/>
                  </a:lnTo>
                  <a:lnTo>
                    <a:pt x="10845" y="15265"/>
                  </a:lnTo>
                  <a:lnTo>
                    <a:pt x="10967" y="15192"/>
                  </a:lnTo>
                  <a:lnTo>
                    <a:pt x="11064" y="15094"/>
                  </a:lnTo>
                  <a:lnTo>
                    <a:pt x="11113" y="14997"/>
                  </a:lnTo>
                  <a:lnTo>
                    <a:pt x="11162" y="14874"/>
                  </a:lnTo>
                  <a:lnTo>
                    <a:pt x="11235" y="14166"/>
                  </a:lnTo>
                  <a:lnTo>
                    <a:pt x="11211" y="13995"/>
                  </a:lnTo>
                  <a:lnTo>
                    <a:pt x="11162" y="13849"/>
                  </a:lnTo>
                  <a:lnTo>
                    <a:pt x="11064" y="13702"/>
                  </a:lnTo>
                  <a:lnTo>
                    <a:pt x="10918" y="13580"/>
                  </a:lnTo>
                  <a:lnTo>
                    <a:pt x="11040" y="13556"/>
                  </a:lnTo>
                  <a:lnTo>
                    <a:pt x="11162" y="13507"/>
                  </a:lnTo>
                  <a:lnTo>
                    <a:pt x="11284" y="13458"/>
                  </a:lnTo>
                  <a:lnTo>
                    <a:pt x="11382" y="13360"/>
                  </a:lnTo>
                  <a:lnTo>
                    <a:pt x="11455" y="13263"/>
                  </a:lnTo>
                  <a:lnTo>
                    <a:pt x="11528" y="13140"/>
                  </a:lnTo>
                  <a:lnTo>
                    <a:pt x="11577" y="12994"/>
                  </a:lnTo>
                  <a:lnTo>
                    <a:pt x="11602" y="12872"/>
                  </a:lnTo>
                  <a:lnTo>
                    <a:pt x="11675" y="11993"/>
                  </a:lnTo>
                  <a:lnTo>
                    <a:pt x="11675" y="11870"/>
                  </a:lnTo>
                  <a:lnTo>
                    <a:pt x="11675" y="11773"/>
                  </a:lnTo>
                  <a:lnTo>
                    <a:pt x="11651" y="11651"/>
                  </a:lnTo>
                  <a:lnTo>
                    <a:pt x="11602" y="11553"/>
                  </a:lnTo>
                  <a:lnTo>
                    <a:pt x="11480" y="11382"/>
                  </a:lnTo>
                  <a:lnTo>
                    <a:pt x="11406" y="11309"/>
                  </a:lnTo>
                  <a:lnTo>
                    <a:pt x="11333" y="11235"/>
                  </a:lnTo>
                  <a:lnTo>
                    <a:pt x="11455" y="11211"/>
                  </a:lnTo>
                  <a:lnTo>
                    <a:pt x="11553" y="11162"/>
                  </a:lnTo>
                  <a:lnTo>
                    <a:pt x="11651" y="11089"/>
                  </a:lnTo>
                  <a:lnTo>
                    <a:pt x="11748" y="10991"/>
                  </a:lnTo>
                  <a:lnTo>
                    <a:pt x="11822" y="10893"/>
                  </a:lnTo>
                  <a:lnTo>
                    <a:pt x="11870" y="10796"/>
                  </a:lnTo>
                  <a:lnTo>
                    <a:pt x="11919" y="10674"/>
                  </a:lnTo>
                  <a:lnTo>
                    <a:pt x="11944" y="10527"/>
                  </a:lnTo>
                  <a:lnTo>
                    <a:pt x="12017" y="9672"/>
                  </a:lnTo>
                  <a:lnTo>
                    <a:pt x="12017" y="9550"/>
                  </a:lnTo>
                  <a:lnTo>
                    <a:pt x="12017" y="9428"/>
                  </a:lnTo>
                  <a:lnTo>
                    <a:pt x="11993" y="9306"/>
                  </a:lnTo>
                  <a:lnTo>
                    <a:pt x="11944" y="9208"/>
                  </a:lnTo>
                  <a:lnTo>
                    <a:pt x="11895" y="9111"/>
                  </a:lnTo>
                  <a:lnTo>
                    <a:pt x="11822" y="9037"/>
                  </a:lnTo>
                  <a:lnTo>
                    <a:pt x="11748" y="8964"/>
                  </a:lnTo>
                  <a:lnTo>
                    <a:pt x="11651" y="8891"/>
                  </a:lnTo>
                  <a:lnTo>
                    <a:pt x="11748" y="8866"/>
                  </a:lnTo>
                  <a:lnTo>
                    <a:pt x="11846" y="8793"/>
                  </a:lnTo>
                  <a:lnTo>
                    <a:pt x="11944" y="8720"/>
                  </a:lnTo>
                  <a:lnTo>
                    <a:pt x="12017" y="8647"/>
                  </a:lnTo>
                  <a:lnTo>
                    <a:pt x="12090" y="8549"/>
                  </a:lnTo>
                  <a:lnTo>
                    <a:pt x="12139" y="8451"/>
                  </a:lnTo>
                  <a:lnTo>
                    <a:pt x="12163" y="8329"/>
                  </a:lnTo>
                  <a:lnTo>
                    <a:pt x="12188" y="8207"/>
                  </a:lnTo>
                  <a:lnTo>
                    <a:pt x="12286" y="7328"/>
                  </a:lnTo>
                  <a:lnTo>
                    <a:pt x="12261" y="7206"/>
                  </a:lnTo>
                  <a:lnTo>
                    <a:pt x="12237" y="7083"/>
                  </a:lnTo>
                  <a:lnTo>
                    <a:pt x="12188" y="6986"/>
                  </a:lnTo>
                  <a:lnTo>
                    <a:pt x="12139" y="6888"/>
                  </a:lnTo>
                  <a:lnTo>
                    <a:pt x="12066" y="6790"/>
                  </a:lnTo>
                  <a:lnTo>
                    <a:pt x="11968" y="6717"/>
                  </a:lnTo>
                  <a:lnTo>
                    <a:pt x="11748" y="6571"/>
                  </a:lnTo>
                  <a:lnTo>
                    <a:pt x="11504" y="6448"/>
                  </a:lnTo>
                  <a:lnTo>
                    <a:pt x="11211" y="6351"/>
                  </a:lnTo>
                  <a:lnTo>
                    <a:pt x="10893" y="6278"/>
                  </a:lnTo>
                  <a:lnTo>
                    <a:pt x="10576" y="6229"/>
                  </a:lnTo>
                  <a:lnTo>
                    <a:pt x="9892" y="6131"/>
                  </a:lnTo>
                  <a:lnTo>
                    <a:pt x="8842" y="6033"/>
                  </a:lnTo>
                  <a:lnTo>
                    <a:pt x="7596" y="5960"/>
                  </a:lnTo>
                  <a:lnTo>
                    <a:pt x="6326" y="5887"/>
                  </a:lnTo>
                  <a:lnTo>
                    <a:pt x="6497" y="5594"/>
                  </a:lnTo>
                  <a:lnTo>
                    <a:pt x="6644" y="5252"/>
                  </a:lnTo>
                  <a:lnTo>
                    <a:pt x="6790" y="4885"/>
                  </a:lnTo>
                  <a:lnTo>
                    <a:pt x="6888" y="4495"/>
                  </a:lnTo>
                  <a:lnTo>
                    <a:pt x="6986" y="4104"/>
                  </a:lnTo>
                  <a:lnTo>
                    <a:pt x="7083" y="3689"/>
                  </a:lnTo>
                  <a:lnTo>
                    <a:pt x="7181" y="2883"/>
                  </a:lnTo>
                  <a:lnTo>
                    <a:pt x="7254" y="2150"/>
                  </a:lnTo>
                  <a:lnTo>
                    <a:pt x="7303" y="1539"/>
                  </a:lnTo>
                  <a:lnTo>
                    <a:pt x="7303" y="978"/>
                  </a:lnTo>
                  <a:lnTo>
                    <a:pt x="7303" y="807"/>
                  </a:lnTo>
                  <a:lnTo>
                    <a:pt x="7230" y="611"/>
                  </a:lnTo>
                  <a:lnTo>
                    <a:pt x="7157" y="465"/>
                  </a:lnTo>
                  <a:lnTo>
                    <a:pt x="7035" y="318"/>
                  </a:lnTo>
                  <a:lnTo>
                    <a:pt x="6888" y="172"/>
                  </a:lnTo>
                  <a:lnTo>
                    <a:pt x="6717" y="98"/>
                  </a:lnTo>
                  <a:lnTo>
                    <a:pt x="6522" y="25"/>
                  </a:lnTo>
                  <a:lnTo>
                    <a:pt x="6326"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1" name="Google Shape;161;p21"/>
          <p:cNvGrpSpPr/>
          <p:nvPr/>
        </p:nvGrpSpPr>
        <p:grpSpPr>
          <a:xfrm>
            <a:off x="6025577" y="2676548"/>
            <a:ext cx="484302" cy="410109"/>
            <a:chOff x="5275975" y="4344850"/>
            <a:chExt cx="470150" cy="398125"/>
          </a:xfrm>
        </p:grpSpPr>
        <p:sp>
          <p:nvSpPr>
            <p:cNvPr id="162" name="Google Shape;162;p21"/>
            <p:cNvSpPr/>
            <p:nvPr/>
          </p:nvSpPr>
          <p:spPr>
            <a:xfrm>
              <a:off x="5661250" y="4690450"/>
              <a:ext cx="65950" cy="52525"/>
            </a:xfrm>
            <a:custGeom>
              <a:rect b="b" l="l" r="r" t="t"/>
              <a:pathLst>
                <a:path extrusionOk="0" h="2101" w="2638">
                  <a:moveTo>
                    <a:pt x="0" y="0"/>
                  </a:moveTo>
                  <a:lnTo>
                    <a:pt x="0" y="782"/>
                  </a:lnTo>
                  <a:lnTo>
                    <a:pt x="25" y="1050"/>
                  </a:lnTo>
                  <a:lnTo>
                    <a:pt x="122" y="1295"/>
                  </a:lnTo>
                  <a:lnTo>
                    <a:pt x="244" y="1514"/>
                  </a:lnTo>
                  <a:lnTo>
                    <a:pt x="391" y="1710"/>
                  </a:lnTo>
                  <a:lnTo>
                    <a:pt x="586" y="1856"/>
                  </a:lnTo>
                  <a:lnTo>
                    <a:pt x="806" y="1978"/>
                  </a:lnTo>
                  <a:lnTo>
                    <a:pt x="1050" y="2076"/>
                  </a:lnTo>
                  <a:lnTo>
                    <a:pt x="1319" y="2100"/>
                  </a:lnTo>
                  <a:lnTo>
                    <a:pt x="1588" y="2076"/>
                  </a:lnTo>
                  <a:lnTo>
                    <a:pt x="1832" y="1978"/>
                  </a:lnTo>
                  <a:lnTo>
                    <a:pt x="2052" y="1856"/>
                  </a:lnTo>
                  <a:lnTo>
                    <a:pt x="2247" y="1710"/>
                  </a:lnTo>
                  <a:lnTo>
                    <a:pt x="2418" y="1514"/>
                  </a:lnTo>
                  <a:lnTo>
                    <a:pt x="2540" y="1295"/>
                  </a:lnTo>
                  <a:lnTo>
                    <a:pt x="2613" y="1050"/>
                  </a:lnTo>
                  <a:lnTo>
                    <a:pt x="2638" y="782"/>
                  </a:lnTo>
                  <a:lnTo>
                    <a:pt x="2638"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1"/>
            <p:cNvSpPr/>
            <p:nvPr/>
          </p:nvSpPr>
          <p:spPr>
            <a:xfrm>
              <a:off x="5294900" y="4690450"/>
              <a:ext cx="65950" cy="52525"/>
            </a:xfrm>
            <a:custGeom>
              <a:rect b="b" l="l" r="r" t="t"/>
              <a:pathLst>
                <a:path extrusionOk="0" h="2101" w="2638">
                  <a:moveTo>
                    <a:pt x="0" y="0"/>
                  </a:moveTo>
                  <a:lnTo>
                    <a:pt x="0" y="782"/>
                  </a:lnTo>
                  <a:lnTo>
                    <a:pt x="25" y="1050"/>
                  </a:lnTo>
                  <a:lnTo>
                    <a:pt x="98" y="1295"/>
                  </a:lnTo>
                  <a:lnTo>
                    <a:pt x="220" y="1514"/>
                  </a:lnTo>
                  <a:lnTo>
                    <a:pt x="391" y="1710"/>
                  </a:lnTo>
                  <a:lnTo>
                    <a:pt x="586" y="1856"/>
                  </a:lnTo>
                  <a:lnTo>
                    <a:pt x="806" y="1978"/>
                  </a:lnTo>
                  <a:lnTo>
                    <a:pt x="1050" y="2076"/>
                  </a:lnTo>
                  <a:lnTo>
                    <a:pt x="1319" y="2100"/>
                  </a:lnTo>
                  <a:lnTo>
                    <a:pt x="1588" y="2076"/>
                  </a:lnTo>
                  <a:lnTo>
                    <a:pt x="1832" y="1978"/>
                  </a:lnTo>
                  <a:lnTo>
                    <a:pt x="2052" y="1856"/>
                  </a:lnTo>
                  <a:lnTo>
                    <a:pt x="2247" y="1710"/>
                  </a:lnTo>
                  <a:lnTo>
                    <a:pt x="2394" y="1514"/>
                  </a:lnTo>
                  <a:lnTo>
                    <a:pt x="2516" y="1295"/>
                  </a:lnTo>
                  <a:lnTo>
                    <a:pt x="2614" y="1050"/>
                  </a:lnTo>
                  <a:lnTo>
                    <a:pt x="2638" y="782"/>
                  </a:lnTo>
                  <a:lnTo>
                    <a:pt x="2638"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21"/>
            <p:cNvSpPr/>
            <p:nvPr/>
          </p:nvSpPr>
          <p:spPr>
            <a:xfrm>
              <a:off x="5275975" y="4344850"/>
              <a:ext cx="470150" cy="334025"/>
            </a:xfrm>
            <a:custGeom>
              <a:rect b="b" l="l" r="r" t="t"/>
              <a:pathLst>
                <a:path extrusionOk="0" h="13361" w="18806">
                  <a:moveTo>
                    <a:pt x="10062" y="1344"/>
                  </a:moveTo>
                  <a:lnTo>
                    <a:pt x="10673" y="1368"/>
                  </a:lnTo>
                  <a:lnTo>
                    <a:pt x="11699" y="1442"/>
                  </a:lnTo>
                  <a:lnTo>
                    <a:pt x="12529" y="1564"/>
                  </a:lnTo>
                  <a:lnTo>
                    <a:pt x="13164" y="1686"/>
                  </a:lnTo>
                  <a:lnTo>
                    <a:pt x="13628" y="1808"/>
                  </a:lnTo>
                  <a:lnTo>
                    <a:pt x="13946" y="1906"/>
                  </a:lnTo>
                  <a:lnTo>
                    <a:pt x="14166" y="2003"/>
                  </a:lnTo>
                  <a:lnTo>
                    <a:pt x="14214" y="2052"/>
                  </a:lnTo>
                  <a:lnTo>
                    <a:pt x="14288" y="2174"/>
                  </a:lnTo>
                  <a:lnTo>
                    <a:pt x="14459" y="2638"/>
                  </a:lnTo>
                  <a:lnTo>
                    <a:pt x="14678" y="3273"/>
                  </a:lnTo>
                  <a:lnTo>
                    <a:pt x="14898" y="4006"/>
                  </a:lnTo>
                  <a:lnTo>
                    <a:pt x="15313" y="5374"/>
                  </a:lnTo>
                  <a:lnTo>
                    <a:pt x="15484" y="5984"/>
                  </a:lnTo>
                  <a:lnTo>
                    <a:pt x="15460" y="6033"/>
                  </a:lnTo>
                  <a:lnTo>
                    <a:pt x="15411" y="6106"/>
                  </a:lnTo>
                  <a:lnTo>
                    <a:pt x="15313" y="6180"/>
                  </a:lnTo>
                  <a:lnTo>
                    <a:pt x="15167" y="6277"/>
                  </a:lnTo>
                  <a:lnTo>
                    <a:pt x="14972" y="6399"/>
                  </a:lnTo>
                  <a:lnTo>
                    <a:pt x="14727" y="6522"/>
                  </a:lnTo>
                  <a:lnTo>
                    <a:pt x="14410" y="6619"/>
                  </a:lnTo>
                  <a:lnTo>
                    <a:pt x="14068" y="6741"/>
                  </a:lnTo>
                  <a:lnTo>
                    <a:pt x="13677" y="6864"/>
                  </a:lnTo>
                  <a:lnTo>
                    <a:pt x="13213" y="6986"/>
                  </a:lnTo>
                  <a:lnTo>
                    <a:pt x="12725" y="7083"/>
                  </a:lnTo>
                  <a:lnTo>
                    <a:pt x="12163" y="7181"/>
                  </a:lnTo>
                  <a:lnTo>
                    <a:pt x="11552" y="7254"/>
                  </a:lnTo>
                  <a:lnTo>
                    <a:pt x="10893" y="7303"/>
                  </a:lnTo>
                  <a:lnTo>
                    <a:pt x="10185" y="7352"/>
                  </a:lnTo>
                  <a:lnTo>
                    <a:pt x="8622" y="7352"/>
                  </a:lnTo>
                  <a:lnTo>
                    <a:pt x="7913" y="7303"/>
                  </a:lnTo>
                  <a:lnTo>
                    <a:pt x="7254" y="7254"/>
                  </a:lnTo>
                  <a:lnTo>
                    <a:pt x="6643" y="7181"/>
                  </a:lnTo>
                  <a:lnTo>
                    <a:pt x="6082" y="7083"/>
                  </a:lnTo>
                  <a:lnTo>
                    <a:pt x="5593" y="6986"/>
                  </a:lnTo>
                  <a:lnTo>
                    <a:pt x="5129" y="6864"/>
                  </a:lnTo>
                  <a:lnTo>
                    <a:pt x="4738" y="6741"/>
                  </a:lnTo>
                  <a:lnTo>
                    <a:pt x="4396" y="6619"/>
                  </a:lnTo>
                  <a:lnTo>
                    <a:pt x="4079" y="6522"/>
                  </a:lnTo>
                  <a:lnTo>
                    <a:pt x="3835" y="6399"/>
                  </a:lnTo>
                  <a:lnTo>
                    <a:pt x="3639" y="6277"/>
                  </a:lnTo>
                  <a:lnTo>
                    <a:pt x="3493" y="6180"/>
                  </a:lnTo>
                  <a:lnTo>
                    <a:pt x="3395" y="6106"/>
                  </a:lnTo>
                  <a:lnTo>
                    <a:pt x="3346" y="6033"/>
                  </a:lnTo>
                  <a:lnTo>
                    <a:pt x="3322" y="5984"/>
                  </a:lnTo>
                  <a:lnTo>
                    <a:pt x="3493" y="5374"/>
                  </a:lnTo>
                  <a:lnTo>
                    <a:pt x="3908" y="4006"/>
                  </a:lnTo>
                  <a:lnTo>
                    <a:pt x="4128" y="3273"/>
                  </a:lnTo>
                  <a:lnTo>
                    <a:pt x="4347" y="2638"/>
                  </a:lnTo>
                  <a:lnTo>
                    <a:pt x="4518" y="2174"/>
                  </a:lnTo>
                  <a:lnTo>
                    <a:pt x="4592" y="2052"/>
                  </a:lnTo>
                  <a:lnTo>
                    <a:pt x="4641" y="2003"/>
                  </a:lnTo>
                  <a:lnTo>
                    <a:pt x="4860" y="1906"/>
                  </a:lnTo>
                  <a:lnTo>
                    <a:pt x="5178" y="1808"/>
                  </a:lnTo>
                  <a:lnTo>
                    <a:pt x="5642" y="1686"/>
                  </a:lnTo>
                  <a:lnTo>
                    <a:pt x="6277" y="1564"/>
                  </a:lnTo>
                  <a:lnTo>
                    <a:pt x="7107" y="1442"/>
                  </a:lnTo>
                  <a:lnTo>
                    <a:pt x="8133" y="1368"/>
                  </a:lnTo>
                  <a:lnTo>
                    <a:pt x="8744" y="1344"/>
                  </a:lnTo>
                  <a:close/>
                  <a:moveTo>
                    <a:pt x="11919" y="9916"/>
                  </a:moveTo>
                  <a:lnTo>
                    <a:pt x="12016" y="9941"/>
                  </a:lnTo>
                  <a:lnTo>
                    <a:pt x="12090" y="9990"/>
                  </a:lnTo>
                  <a:lnTo>
                    <a:pt x="12138" y="10063"/>
                  </a:lnTo>
                  <a:lnTo>
                    <a:pt x="12163" y="10161"/>
                  </a:lnTo>
                  <a:lnTo>
                    <a:pt x="12138" y="10258"/>
                  </a:lnTo>
                  <a:lnTo>
                    <a:pt x="12090" y="10332"/>
                  </a:lnTo>
                  <a:lnTo>
                    <a:pt x="12016" y="10380"/>
                  </a:lnTo>
                  <a:lnTo>
                    <a:pt x="11919" y="10405"/>
                  </a:lnTo>
                  <a:lnTo>
                    <a:pt x="6887" y="10405"/>
                  </a:lnTo>
                  <a:lnTo>
                    <a:pt x="6790" y="10380"/>
                  </a:lnTo>
                  <a:lnTo>
                    <a:pt x="6717" y="10332"/>
                  </a:lnTo>
                  <a:lnTo>
                    <a:pt x="6668" y="10258"/>
                  </a:lnTo>
                  <a:lnTo>
                    <a:pt x="6643" y="10161"/>
                  </a:lnTo>
                  <a:lnTo>
                    <a:pt x="6668" y="10063"/>
                  </a:lnTo>
                  <a:lnTo>
                    <a:pt x="6717" y="9990"/>
                  </a:lnTo>
                  <a:lnTo>
                    <a:pt x="6790" y="9941"/>
                  </a:lnTo>
                  <a:lnTo>
                    <a:pt x="6887" y="9916"/>
                  </a:lnTo>
                  <a:close/>
                  <a:moveTo>
                    <a:pt x="11626" y="10991"/>
                  </a:moveTo>
                  <a:lnTo>
                    <a:pt x="11723" y="11015"/>
                  </a:lnTo>
                  <a:lnTo>
                    <a:pt x="11797" y="11064"/>
                  </a:lnTo>
                  <a:lnTo>
                    <a:pt x="11845" y="11138"/>
                  </a:lnTo>
                  <a:lnTo>
                    <a:pt x="11870" y="11235"/>
                  </a:lnTo>
                  <a:lnTo>
                    <a:pt x="11845" y="11333"/>
                  </a:lnTo>
                  <a:lnTo>
                    <a:pt x="11797" y="11406"/>
                  </a:lnTo>
                  <a:lnTo>
                    <a:pt x="11723" y="11455"/>
                  </a:lnTo>
                  <a:lnTo>
                    <a:pt x="11626" y="11479"/>
                  </a:lnTo>
                  <a:lnTo>
                    <a:pt x="7181" y="11479"/>
                  </a:lnTo>
                  <a:lnTo>
                    <a:pt x="7083" y="11455"/>
                  </a:lnTo>
                  <a:lnTo>
                    <a:pt x="7010" y="11406"/>
                  </a:lnTo>
                  <a:lnTo>
                    <a:pt x="6961" y="11333"/>
                  </a:lnTo>
                  <a:lnTo>
                    <a:pt x="6936" y="11235"/>
                  </a:lnTo>
                  <a:lnTo>
                    <a:pt x="6961" y="11138"/>
                  </a:lnTo>
                  <a:lnTo>
                    <a:pt x="7010" y="11064"/>
                  </a:lnTo>
                  <a:lnTo>
                    <a:pt x="7083" y="11015"/>
                  </a:lnTo>
                  <a:lnTo>
                    <a:pt x="7181" y="10991"/>
                  </a:lnTo>
                  <a:close/>
                  <a:moveTo>
                    <a:pt x="4152" y="9110"/>
                  </a:moveTo>
                  <a:lnTo>
                    <a:pt x="4299" y="9159"/>
                  </a:lnTo>
                  <a:lnTo>
                    <a:pt x="4470" y="9208"/>
                  </a:lnTo>
                  <a:lnTo>
                    <a:pt x="4616" y="9281"/>
                  </a:lnTo>
                  <a:lnTo>
                    <a:pt x="4763" y="9379"/>
                  </a:lnTo>
                  <a:lnTo>
                    <a:pt x="4885" y="9501"/>
                  </a:lnTo>
                  <a:lnTo>
                    <a:pt x="5129" y="9745"/>
                  </a:lnTo>
                  <a:lnTo>
                    <a:pt x="5324" y="10039"/>
                  </a:lnTo>
                  <a:lnTo>
                    <a:pt x="5471" y="10332"/>
                  </a:lnTo>
                  <a:lnTo>
                    <a:pt x="5569" y="10649"/>
                  </a:lnTo>
                  <a:lnTo>
                    <a:pt x="5593" y="10796"/>
                  </a:lnTo>
                  <a:lnTo>
                    <a:pt x="5593" y="10918"/>
                  </a:lnTo>
                  <a:lnTo>
                    <a:pt x="5593" y="11064"/>
                  </a:lnTo>
                  <a:lnTo>
                    <a:pt x="5569" y="11162"/>
                  </a:lnTo>
                  <a:lnTo>
                    <a:pt x="5520" y="11260"/>
                  </a:lnTo>
                  <a:lnTo>
                    <a:pt x="5471" y="11357"/>
                  </a:lnTo>
                  <a:lnTo>
                    <a:pt x="5398" y="11431"/>
                  </a:lnTo>
                  <a:lnTo>
                    <a:pt x="5324" y="11504"/>
                  </a:lnTo>
                  <a:lnTo>
                    <a:pt x="5129" y="11602"/>
                  </a:lnTo>
                  <a:lnTo>
                    <a:pt x="4885" y="11675"/>
                  </a:lnTo>
                  <a:lnTo>
                    <a:pt x="4616" y="11699"/>
                  </a:lnTo>
                  <a:lnTo>
                    <a:pt x="4299" y="11724"/>
                  </a:lnTo>
                  <a:lnTo>
                    <a:pt x="3981" y="11724"/>
                  </a:lnTo>
                  <a:lnTo>
                    <a:pt x="3639" y="11699"/>
                  </a:lnTo>
                  <a:lnTo>
                    <a:pt x="3346" y="11626"/>
                  </a:lnTo>
                  <a:lnTo>
                    <a:pt x="3077" y="11504"/>
                  </a:lnTo>
                  <a:lnTo>
                    <a:pt x="2833" y="11333"/>
                  </a:lnTo>
                  <a:lnTo>
                    <a:pt x="2638" y="11162"/>
                  </a:lnTo>
                  <a:lnTo>
                    <a:pt x="2467" y="10918"/>
                  </a:lnTo>
                  <a:lnTo>
                    <a:pt x="2418" y="10820"/>
                  </a:lnTo>
                  <a:lnTo>
                    <a:pt x="2394" y="10674"/>
                  </a:lnTo>
                  <a:lnTo>
                    <a:pt x="2369" y="10551"/>
                  </a:lnTo>
                  <a:lnTo>
                    <a:pt x="2345" y="10429"/>
                  </a:lnTo>
                  <a:lnTo>
                    <a:pt x="2369" y="10283"/>
                  </a:lnTo>
                  <a:lnTo>
                    <a:pt x="2394" y="10161"/>
                  </a:lnTo>
                  <a:lnTo>
                    <a:pt x="2418" y="10039"/>
                  </a:lnTo>
                  <a:lnTo>
                    <a:pt x="2467" y="9916"/>
                  </a:lnTo>
                  <a:lnTo>
                    <a:pt x="2638" y="9697"/>
                  </a:lnTo>
                  <a:lnTo>
                    <a:pt x="2833" y="9501"/>
                  </a:lnTo>
                  <a:lnTo>
                    <a:pt x="3077" y="9330"/>
                  </a:lnTo>
                  <a:lnTo>
                    <a:pt x="3346" y="9208"/>
                  </a:lnTo>
                  <a:lnTo>
                    <a:pt x="3639" y="9135"/>
                  </a:lnTo>
                  <a:lnTo>
                    <a:pt x="3981" y="9110"/>
                  </a:lnTo>
                  <a:close/>
                  <a:moveTo>
                    <a:pt x="14825" y="9110"/>
                  </a:moveTo>
                  <a:lnTo>
                    <a:pt x="15167" y="9135"/>
                  </a:lnTo>
                  <a:lnTo>
                    <a:pt x="15460" y="9208"/>
                  </a:lnTo>
                  <a:lnTo>
                    <a:pt x="15729" y="9330"/>
                  </a:lnTo>
                  <a:lnTo>
                    <a:pt x="15973" y="9501"/>
                  </a:lnTo>
                  <a:lnTo>
                    <a:pt x="16168" y="9697"/>
                  </a:lnTo>
                  <a:lnTo>
                    <a:pt x="16339" y="9916"/>
                  </a:lnTo>
                  <a:lnTo>
                    <a:pt x="16388" y="10039"/>
                  </a:lnTo>
                  <a:lnTo>
                    <a:pt x="16412" y="10161"/>
                  </a:lnTo>
                  <a:lnTo>
                    <a:pt x="16437" y="10283"/>
                  </a:lnTo>
                  <a:lnTo>
                    <a:pt x="16461" y="10429"/>
                  </a:lnTo>
                  <a:lnTo>
                    <a:pt x="16437" y="10551"/>
                  </a:lnTo>
                  <a:lnTo>
                    <a:pt x="16412" y="10674"/>
                  </a:lnTo>
                  <a:lnTo>
                    <a:pt x="16388" y="10820"/>
                  </a:lnTo>
                  <a:lnTo>
                    <a:pt x="16339" y="10918"/>
                  </a:lnTo>
                  <a:lnTo>
                    <a:pt x="16168" y="11162"/>
                  </a:lnTo>
                  <a:lnTo>
                    <a:pt x="15973" y="11333"/>
                  </a:lnTo>
                  <a:lnTo>
                    <a:pt x="15729" y="11504"/>
                  </a:lnTo>
                  <a:lnTo>
                    <a:pt x="15460" y="11626"/>
                  </a:lnTo>
                  <a:lnTo>
                    <a:pt x="15167" y="11699"/>
                  </a:lnTo>
                  <a:lnTo>
                    <a:pt x="14825" y="11724"/>
                  </a:lnTo>
                  <a:lnTo>
                    <a:pt x="14507" y="11724"/>
                  </a:lnTo>
                  <a:lnTo>
                    <a:pt x="14190" y="11699"/>
                  </a:lnTo>
                  <a:lnTo>
                    <a:pt x="13921" y="11675"/>
                  </a:lnTo>
                  <a:lnTo>
                    <a:pt x="13677" y="11602"/>
                  </a:lnTo>
                  <a:lnTo>
                    <a:pt x="13482" y="11504"/>
                  </a:lnTo>
                  <a:lnTo>
                    <a:pt x="13408" y="11431"/>
                  </a:lnTo>
                  <a:lnTo>
                    <a:pt x="13335" y="11357"/>
                  </a:lnTo>
                  <a:lnTo>
                    <a:pt x="13286" y="11260"/>
                  </a:lnTo>
                  <a:lnTo>
                    <a:pt x="13237" y="11162"/>
                  </a:lnTo>
                  <a:lnTo>
                    <a:pt x="13213" y="11064"/>
                  </a:lnTo>
                  <a:lnTo>
                    <a:pt x="13213" y="10918"/>
                  </a:lnTo>
                  <a:lnTo>
                    <a:pt x="13213" y="10796"/>
                  </a:lnTo>
                  <a:lnTo>
                    <a:pt x="13237" y="10649"/>
                  </a:lnTo>
                  <a:lnTo>
                    <a:pt x="13335" y="10332"/>
                  </a:lnTo>
                  <a:lnTo>
                    <a:pt x="13482" y="10039"/>
                  </a:lnTo>
                  <a:lnTo>
                    <a:pt x="13677" y="9745"/>
                  </a:lnTo>
                  <a:lnTo>
                    <a:pt x="13921" y="9501"/>
                  </a:lnTo>
                  <a:lnTo>
                    <a:pt x="14043" y="9379"/>
                  </a:lnTo>
                  <a:lnTo>
                    <a:pt x="14190" y="9281"/>
                  </a:lnTo>
                  <a:lnTo>
                    <a:pt x="14337" y="9208"/>
                  </a:lnTo>
                  <a:lnTo>
                    <a:pt x="14507" y="9159"/>
                  </a:lnTo>
                  <a:lnTo>
                    <a:pt x="14654" y="9110"/>
                  </a:lnTo>
                  <a:close/>
                  <a:moveTo>
                    <a:pt x="9403" y="1"/>
                  </a:moveTo>
                  <a:lnTo>
                    <a:pt x="8280" y="25"/>
                  </a:lnTo>
                  <a:lnTo>
                    <a:pt x="7303" y="74"/>
                  </a:lnTo>
                  <a:lnTo>
                    <a:pt x="6497" y="147"/>
                  </a:lnTo>
                  <a:lnTo>
                    <a:pt x="5837" y="220"/>
                  </a:lnTo>
                  <a:lnTo>
                    <a:pt x="5324" y="318"/>
                  </a:lnTo>
                  <a:lnTo>
                    <a:pt x="4958" y="391"/>
                  </a:lnTo>
                  <a:lnTo>
                    <a:pt x="4665" y="440"/>
                  </a:lnTo>
                  <a:lnTo>
                    <a:pt x="4421" y="538"/>
                  </a:lnTo>
                  <a:lnTo>
                    <a:pt x="4201" y="660"/>
                  </a:lnTo>
                  <a:lnTo>
                    <a:pt x="3981" y="807"/>
                  </a:lnTo>
                  <a:lnTo>
                    <a:pt x="3761" y="978"/>
                  </a:lnTo>
                  <a:lnTo>
                    <a:pt x="3590" y="1173"/>
                  </a:lnTo>
                  <a:lnTo>
                    <a:pt x="3419" y="1368"/>
                  </a:lnTo>
                  <a:lnTo>
                    <a:pt x="3273" y="1588"/>
                  </a:lnTo>
                  <a:lnTo>
                    <a:pt x="3175" y="1808"/>
                  </a:lnTo>
                  <a:lnTo>
                    <a:pt x="2272" y="4153"/>
                  </a:lnTo>
                  <a:lnTo>
                    <a:pt x="928" y="4153"/>
                  </a:lnTo>
                  <a:lnTo>
                    <a:pt x="831" y="4177"/>
                  </a:lnTo>
                  <a:lnTo>
                    <a:pt x="733" y="4226"/>
                  </a:lnTo>
                  <a:lnTo>
                    <a:pt x="635" y="4299"/>
                  </a:lnTo>
                  <a:lnTo>
                    <a:pt x="464" y="4446"/>
                  </a:lnTo>
                  <a:lnTo>
                    <a:pt x="293" y="4641"/>
                  </a:lnTo>
                  <a:lnTo>
                    <a:pt x="171" y="4861"/>
                  </a:lnTo>
                  <a:lnTo>
                    <a:pt x="73" y="5105"/>
                  </a:lnTo>
                  <a:lnTo>
                    <a:pt x="25" y="5349"/>
                  </a:lnTo>
                  <a:lnTo>
                    <a:pt x="0" y="5569"/>
                  </a:lnTo>
                  <a:lnTo>
                    <a:pt x="25" y="5764"/>
                  </a:lnTo>
                  <a:lnTo>
                    <a:pt x="73" y="5911"/>
                  </a:lnTo>
                  <a:lnTo>
                    <a:pt x="171" y="6033"/>
                  </a:lnTo>
                  <a:lnTo>
                    <a:pt x="293" y="6106"/>
                  </a:lnTo>
                  <a:lnTo>
                    <a:pt x="464" y="6155"/>
                  </a:lnTo>
                  <a:lnTo>
                    <a:pt x="635" y="6204"/>
                  </a:lnTo>
                  <a:lnTo>
                    <a:pt x="1466" y="6204"/>
                  </a:lnTo>
                  <a:lnTo>
                    <a:pt x="1148" y="7034"/>
                  </a:lnTo>
                  <a:lnTo>
                    <a:pt x="1002" y="7547"/>
                  </a:lnTo>
                  <a:lnTo>
                    <a:pt x="879" y="8109"/>
                  </a:lnTo>
                  <a:lnTo>
                    <a:pt x="782" y="8695"/>
                  </a:lnTo>
                  <a:lnTo>
                    <a:pt x="757" y="9233"/>
                  </a:lnTo>
                  <a:lnTo>
                    <a:pt x="757" y="13360"/>
                  </a:lnTo>
                  <a:lnTo>
                    <a:pt x="18049" y="13360"/>
                  </a:lnTo>
                  <a:lnTo>
                    <a:pt x="18049" y="9233"/>
                  </a:lnTo>
                  <a:lnTo>
                    <a:pt x="18024" y="8695"/>
                  </a:lnTo>
                  <a:lnTo>
                    <a:pt x="17927" y="8109"/>
                  </a:lnTo>
                  <a:lnTo>
                    <a:pt x="17805" y="7547"/>
                  </a:lnTo>
                  <a:lnTo>
                    <a:pt x="17658" y="7034"/>
                  </a:lnTo>
                  <a:lnTo>
                    <a:pt x="17341" y="6204"/>
                  </a:lnTo>
                  <a:lnTo>
                    <a:pt x="18171" y="6204"/>
                  </a:lnTo>
                  <a:lnTo>
                    <a:pt x="18342" y="6155"/>
                  </a:lnTo>
                  <a:lnTo>
                    <a:pt x="18513" y="6106"/>
                  </a:lnTo>
                  <a:lnTo>
                    <a:pt x="18635" y="6033"/>
                  </a:lnTo>
                  <a:lnTo>
                    <a:pt x="18733" y="5911"/>
                  </a:lnTo>
                  <a:lnTo>
                    <a:pt x="18782" y="5764"/>
                  </a:lnTo>
                  <a:lnTo>
                    <a:pt x="18806" y="5569"/>
                  </a:lnTo>
                  <a:lnTo>
                    <a:pt x="18782" y="5349"/>
                  </a:lnTo>
                  <a:lnTo>
                    <a:pt x="18733" y="5105"/>
                  </a:lnTo>
                  <a:lnTo>
                    <a:pt x="18635" y="4861"/>
                  </a:lnTo>
                  <a:lnTo>
                    <a:pt x="18513" y="4641"/>
                  </a:lnTo>
                  <a:lnTo>
                    <a:pt x="18342" y="4446"/>
                  </a:lnTo>
                  <a:lnTo>
                    <a:pt x="18171" y="4299"/>
                  </a:lnTo>
                  <a:lnTo>
                    <a:pt x="18073" y="4226"/>
                  </a:lnTo>
                  <a:lnTo>
                    <a:pt x="17976" y="4177"/>
                  </a:lnTo>
                  <a:lnTo>
                    <a:pt x="17878" y="4153"/>
                  </a:lnTo>
                  <a:lnTo>
                    <a:pt x="16535" y="4153"/>
                  </a:lnTo>
                  <a:lnTo>
                    <a:pt x="15631" y="1808"/>
                  </a:lnTo>
                  <a:lnTo>
                    <a:pt x="15533" y="1588"/>
                  </a:lnTo>
                  <a:lnTo>
                    <a:pt x="15387" y="1368"/>
                  </a:lnTo>
                  <a:lnTo>
                    <a:pt x="15216" y="1173"/>
                  </a:lnTo>
                  <a:lnTo>
                    <a:pt x="15045" y="978"/>
                  </a:lnTo>
                  <a:lnTo>
                    <a:pt x="14825" y="807"/>
                  </a:lnTo>
                  <a:lnTo>
                    <a:pt x="14605" y="660"/>
                  </a:lnTo>
                  <a:lnTo>
                    <a:pt x="14385" y="538"/>
                  </a:lnTo>
                  <a:lnTo>
                    <a:pt x="14141" y="440"/>
                  </a:lnTo>
                  <a:lnTo>
                    <a:pt x="13848" y="391"/>
                  </a:lnTo>
                  <a:lnTo>
                    <a:pt x="13482" y="318"/>
                  </a:lnTo>
                  <a:lnTo>
                    <a:pt x="12969" y="220"/>
                  </a:lnTo>
                  <a:lnTo>
                    <a:pt x="12309" y="147"/>
                  </a:lnTo>
                  <a:lnTo>
                    <a:pt x="11503" y="74"/>
                  </a:lnTo>
                  <a:lnTo>
                    <a:pt x="10527" y="25"/>
                  </a:lnTo>
                  <a:lnTo>
                    <a:pt x="9403"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5" name="Google Shape;165;p21"/>
          <p:cNvGrpSpPr/>
          <p:nvPr/>
        </p:nvGrpSpPr>
        <p:grpSpPr>
          <a:xfrm>
            <a:off x="6903812" y="505127"/>
            <a:ext cx="265457" cy="432745"/>
            <a:chOff x="6730350" y="2315900"/>
            <a:chExt cx="257700" cy="420100"/>
          </a:xfrm>
        </p:grpSpPr>
        <p:sp>
          <p:nvSpPr>
            <p:cNvPr id="166" name="Google Shape;166;p21"/>
            <p:cNvSpPr/>
            <p:nvPr/>
          </p:nvSpPr>
          <p:spPr>
            <a:xfrm>
              <a:off x="6807900" y="2671250"/>
              <a:ext cx="102600" cy="22625"/>
            </a:xfrm>
            <a:custGeom>
              <a:rect b="b" l="l" r="r" t="t"/>
              <a:pathLst>
                <a:path extrusionOk="0" h="905" w="4104">
                  <a:moveTo>
                    <a:pt x="1" y="1"/>
                  </a:moveTo>
                  <a:lnTo>
                    <a:pt x="1" y="905"/>
                  </a:lnTo>
                  <a:lnTo>
                    <a:pt x="4104" y="905"/>
                  </a:lnTo>
                  <a:lnTo>
                    <a:pt x="4104"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21"/>
            <p:cNvSpPr/>
            <p:nvPr/>
          </p:nvSpPr>
          <p:spPr>
            <a:xfrm>
              <a:off x="6807900" y="2636450"/>
              <a:ext cx="102600" cy="22625"/>
            </a:xfrm>
            <a:custGeom>
              <a:rect b="b" l="l" r="r" t="t"/>
              <a:pathLst>
                <a:path extrusionOk="0" h="905" w="4104">
                  <a:moveTo>
                    <a:pt x="1" y="1"/>
                  </a:moveTo>
                  <a:lnTo>
                    <a:pt x="1" y="905"/>
                  </a:lnTo>
                  <a:lnTo>
                    <a:pt x="4104" y="905"/>
                  </a:lnTo>
                  <a:lnTo>
                    <a:pt x="4104"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1"/>
            <p:cNvSpPr/>
            <p:nvPr/>
          </p:nvSpPr>
          <p:spPr>
            <a:xfrm>
              <a:off x="6807900" y="2706075"/>
              <a:ext cx="102600" cy="29925"/>
            </a:xfrm>
            <a:custGeom>
              <a:rect b="b" l="l" r="r" t="t"/>
              <a:pathLst>
                <a:path extrusionOk="0" h="1197" w="4104">
                  <a:moveTo>
                    <a:pt x="1" y="0"/>
                  </a:moveTo>
                  <a:lnTo>
                    <a:pt x="1" y="171"/>
                  </a:lnTo>
                  <a:lnTo>
                    <a:pt x="25" y="318"/>
                  </a:lnTo>
                  <a:lnTo>
                    <a:pt x="98" y="464"/>
                  </a:lnTo>
                  <a:lnTo>
                    <a:pt x="196" y="586"/>
                  </a:lnTo>
                  <a:lnTo>
                    <a:pt x="343" y="660"/>
                  </a:lnTo>
                  <a:lnTo>
                    <a:pt x="1881" y="1172"/>
                  </a:lnTo>
                  <a:lnTo>
                    <a:pt x="2052" y="1197"/>
                  </a:lnTo>
                  <a:lnTo>
                    <a:pt x="2223" y="1172"/>
                  </a:lnTo>
                  <a:lnTo>
                    <a:pt x="3762" y="660"/>
                  </a:lnTo>
                  <a:lnTo>
                    <a:pt x="3908" y="586"/>
                  </a:lnTo>
                  <a:lnTo>
                    <a:pt x="4006" y="464"/>
                  </a:lnTo>
                  <a:lnTo>
                    <a:pt x="4079" y="318"/>
                  </a:lnTo>
                  <a:lnTo>
                    <a:pt x="4104" y="171"/>
                  </a:lnTo>
                  <a:lnTo>
                    <a:pt x="4104"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21"/>
            <p:cNvSpPr/>
            <p:nvPr/>
          </p:nvSpPr>
          <p:spPr>
            <a:xfrm>
              <a:off x="6811575" y="2463675"/>
              <a:ext cx="95275" cy="160600"/>
            </a:xfrm>
            <a:custGeom>
              <a:rect b="b" l="l" r="r" t="t"/>
              <a:pathLst>
                <a:path extrusionOk="0" h="6424" w="3811">
                  <a:moveTo>
                    <a:pt x="1905" y="0"/>
                  </a:moveTo>
                  <a:lnTo>
                    <a:pt x="928" y="831"/>
                  </a:lnTo>
                  <a:lnTo>
                    <a:pt x="855" y="879"/>
                  </a:lnTo>
                  <a:lnTo>
                    <a:pt x="782" y="904"/>
                  </a:lnTo>
                  <a:lnTo>
                    <a:pt x="684" y="879"/>
                  </a:lnTo>
                  <a:lnTo>
                    <a:pt x="611" y="831"/>
                  </a:lnTo>
                  <a:lnTo>
                    <a:pt x="0" y="318"/>
                  </a:lnTo>
                  <a:lnTo>
                    <a:pt x="1319" y="6423"/>
                  </a:lnTo>
                  <a:lnTo>
                    <a:pt x="2491" y="6423"/>
                  </a:lnTo>
                  <a:lnTo>
                    <a:pt x="3810" y="318"/>
                  </a:lnTo>
                  <a:lnTo>
                    <a:pt x="3200" y="831"/>
                  </a:lnTo>
                  <a:lnTo>
                    <a:pt x="3126" y="879"/>
                  </a:lnTo>
                  <a:lnTo>
                    <a:pt x="3029" y="904"/>
                  </a:lnTo>
                  <a:lnTo>
                    <a:pt x="2955" y="879"/>
                  </a:lnTo>
                  <a:lnTo>
                    <a:pt x="2882" y="831"/>
                  </a:lnTo>
                  <a:lnTo>
                    <a:pt x="1905" y="0"/>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21"/>
            <p:cNvSpPr/>
            <p:nvPr/>
          </p:nvSpPr>
          <p:spPr>
            <a:xfrm>
              <a:off x="6730350" y="2315900"/>
              <a:ext cx="257700" cy="308375"/>
            </a:xfrm>
            <a:custGeom>
              <a:rect b="b" l="l" r="r" t="t"/>
              <a:pathLst>
                <a:path extrusionOk="0" h="12335" w="10308">
                  <a:moveTo>
                    <a:pt x="5154" y="1"/>
                  </a:moveTo>
                  <a:lnTo>
                    <a:pt x="4617" y="25"/>
                  </a:lnTo>
                  <a:lnTo>
                    <a:pt x="4128" y="98"/>
                  </a:lnTo>
                  <a:lnTo>
                    <a:pt x="3615" y="245"/>
                  </a:lnTo>
                  <a:lnTo>
                    <a:pt x="3151" y="416"/>
                  </a:lnTo>
                  <a:lnTo>
                    <a:pt x="2712" y="636"/>
                  </a:lnTo>
                  <a:lnTo>
                    <a:pt x="2272" y="880"/>
                  </a:lnTo>
                  <a:lnTo>
                    <a:pt x="1881" y="1173"/>
                  </a:lnTo>
                  <a:lnTo>
                    <a:pt x="1515" y="1515"/>
                  </a:lnTo>
                  <a:lnTo>
                    <a:pt x="1198" y="1881"/>
                  </a:lnTo>
                  <a:lnTo>
                    <a:pt x="880" y="2272"/>
                  </a:lnTo>
                  <a:lnTo>
                    <a:pt x="636" y="2687"/>
                  </a:lnTo>
                  <a:lnTo>
                    <a:pt x="416" y="3151"/>
                  </a:lnTo>
                  <a:lnTo>
                    <a:pt x="245" y="3615"/>
                  </a:lnTo>
                  <a:lnTo>
                    <a:pt x="123" y="4104"/>
                  </a:lnTo>
                  <a:lnTo>
                    <a:pt x="50" y="4617"/>
                  </a:lnTo>
                  <a:lnTo>
                    <a:pt x="1" y="5154"/>
                  </a:lnTo>
                  <a:lnTo>
                    <a:pt x="25" y="5423"/>
                  </a:lnTo>
                  <a:lnTo>
                    <a:pt x="50" y="5691"/>
                  </a:lnTo>
                  <a:lnTo>
                    <a:pt x="123" y="6204"/>
                  </a:lnTo>
                  <a:lnTo>
                    <a:pt x="245" y="6693"/>
                  </a:lnTo>
                  <a:lnTo>
                    <a:pt x="416" y="7132"/>
                  </a:lnTo>
                  <a:lnTo>
                    <a:pt x="636" y="7572"/>
                  </a:lnTo>
                  <a:lnTo>
                    <a:pt x="856" y="7963"/>
                  </a:lnTo>
                  <a:lnTo>
                    <a:pt x="1100" y="8353"/>
                  </a:lnTo>
                  <a:lnTo>
                    <a:pt x="1369" y="8744"/>
                  </a:lnTo>
                  <a:lnTo>
                    <a:pt x="1906" y="9526"/>
                  </a:lnTo>
                  <a:lnTo>
                    <a:pt x="2150" y="9941"/>
                  </a:lnTo>
                  <a:lnTo>
                    <a:pt x="2394" y="10356"/>
                  </a:lnTo>
                  <a:lnTo>
                    <a:pt x="2614" y="10796"/>
                  </a:lnTo>
                  <a:lnTo>
                    <a:pt x="2810" y="11284"/>
                  </a:lnTo>
                  <a:lnTo>
                    <a:pt x="2980" y="11797"/>
                  </a:lnTo>
                  <a:lnTo>
                    <a:pt x="3103" y="12334"/>
                  </a:lnTo>
                  <a:lnTo>
                    <a:pt x="4079" y="12334"/>
                  </a:lnTo>
                  <a:lnTo>
                    <a:pt x="3249" y="8500"/>
                  </a:lnTo>
                  <a:lnTo>
                    <a:pt x="2663" y="5642"/>
                  </a:lnTo>
                  <a:lnTo>
                    <a:pt x="2663" y="5520"/>
                  </a:lnTo>
                  <a:lnTo>
                    <a:pt x="2712" y="5423"/>
                  </a:lnTo>
                  <a:lnTo>
                    <a:pt x="2785" y="5374"/>
                  </a:lnTo>
                  <a:lnTo>
                    <a:pt x="2883" y="5349"/>
                  </a:lnTo>
                  <a:lnTo>
                    <a:pt x="2956" y="5349"/>
                  </a:lnTo>
                  <a:lnTo>
                    <a:pt x="3054" y="5398"/>
                  </a:lnTo>
                  <a:lnTo>
                    <a:pt x="4031" y="6253"/>
                  </a:lnTo>
                  <a:lnTo>
                    <a:pt x="4983" y="5398"/>
                  </a:lnTo>
                  <a:lnTo>
                    <a:pt x="5081" y="5349"/>
                  </a:lnTo>
                  <a:lnTo>
                    <a:pt x="5227" y="5349"/>
                  </a:lnTo>
                  <a:lnTo>
                    <a:pt x="5325" y="5398"/>
                  </a:lnTo>
                  <a:lnTo>
                    <a:pt x="6278" y="6253"/>
                  </a:lnTo>
                  <a:lnTo>
                    <a:pt x="7254" y="5398"/>
                  </a:lnTo>
                  <a:lnTo>
                    <a:pt x="7352" y="5349"/>
                  </a:lnTo>
                  <a:lnTo>
                    <a:pt x="7425" y="5349"/>
                  </a:lnTo>
                  <a:lnTo>
                    <a:pt x="7523" y="5374"/>
                  </a:lnTo>
                  <a:lnTo>
                    <a:pt x="7596" y="5423"/>
                  </a:lnTo>
                  <a:lnTo>
                    <a:pt x="7645" y="5520"/>
                  </a:lnTo>
                  <a:lnTo>
                    <a:pt x="7645" y="5642"/>
                  </a:lnTo>
                  <a:lnTo>
                    <a:pt x="7059" y="8500"/>
                  </a:lnTo>
                  <a:lnTo>
                    <a:pt x="6229" y="12334"/>
                  </a:lnTo>
                  <a:lnTo>
                    <a:pt x="7206" y="12334"/>
                  </a:lnTo>
                  <a:lnTo>
                    <a:pt x="7328" y="11797"/>
                  </a:lnTo>
                  <a:lnTo>
                    <a:pt x="7499" y="11284"/>
                  </a:lnTo>
                  <a:lnTo>
                    <a:pt x="7694" y="10796"/>
                  </a:lnTo>
                  <a:lnTo>
                    <a:pt x="7914" y="10356"/>
                  </a:lnTo>
                  <a:lnTo>
                    <a:pt x="8158" y="9941"/>
                  </a:lnTo>
                  <a:lnTo>
                    <a:pt x="8402" y="9526"/>
                  </a:lnTo>
                  <a:lnTo>
                    <a:pt x="8940" y="8744"/>
                  </a:lnTo>
                  <a:lnTo>
                    <a:pt x="9208" y="8353"/>
                  </a:lnTo>
                  <a:lnTo>
                    <a:pt x="9453" y="7963"/>
                  </a:lnTo>
                  <a:lnTo>
                    <a:pt x="9672" y="7572"/>
                  </a:lnTo>
                  <a:lnTo>
                    <a:pt x="9892" y="7132"/>
                  </a:lnTo>
                  <a:lnTo>
                    <a:pt x="10063" y="6693"/>
                  </a:lnTo>
                  <a:lnTo>
                    <a:pt x="10185" y="6204"/>
                  </a:lnTo>
                  <a:lnTo>
                    <a:pt x="10259" y="5691"/>
                  </a:lnTo>
                  <a:lnTo>
                    <a:pt x="10283" y="5423"/>
                  </a:lnTo>
                  <a:lnTo>
                    <a:pt x="10307" y="5154"/>
                  </a:lnTo>
                  <a:lnTo>
                    <a:pt x="10259" y="4617"/>
                  </a:lnTo>
                  <a:lnTo>
                    <a:pt x="10185" y="4104"/>
                  </a:lnTo>
                  <a:lnTo>
                    <a:pt x="10063" y="3615"/>
                  </a:lnTo>
                  <a:lnTo>
                    <a:pt x="9892" y="3151"/>
                  </a:lnTo>
                  <a:lnTo>
                    <a:pt x="9672" y="2687"/>
                  </a:lnTo>
                  <a:lnTo>
                    <a:pt x="9428" y="2272"/>
                  </a:lnTo>
                  <a:lnTo>
                    <a:pt x="9111" y="1881"/>
                  </a:lnTo>
                  <a:lnTo>
                    <a:pt x="8793" y="1515"/>
                  </a:lnTo>
                  <a:lnTo>
                    <a:pt x="8427" y="1173"/>
                  </a:lnTo>
                  <a:lnTo>
                    <a:pt x="8036" y="880"/>
                  </a:lnTo>
                  <a:lnTo>
                    <a:pt x="7596" y="636"/>
                  </a:lnTo>
                  <a:lnTo>
                    <a:pt x="7157" y="416"/>
                  </a:lnTo>
                  <a:lnTo>
                    <a:pt x="6693" y="245"/>
                  </a:lnTo>
                  <a:lnTo>
                    <a:pt x="6180" y="98"/>
                  </a:lnTo>
                  <a:lnTo>
                    <a:pt x="5691" y="25"/>
                  </a:lnTo>
                  <a:lnTo>
                    <a:pt x="5154" y="1"/>
                  </a:ln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1" name="Google Shape;171;p21"/>
          <p:cNvSpPr txBox="1"/>
          <p:nvPr>
            <p:ph idx="12" type="sldNum"/>
          </p:nvPr>
        </p:nvSpPr>
        <p:spPr>
          <a:xfrm>
            <a:off x="8556784" y="4749851"/>
            <a:ext cx="548700" cy="393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nug">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